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40" r:id="rId2"/>
    <p:sldId id="342" r:id="rId3"/>
    <p:sldId id="363" r:id="rId4"/>
    <p:sldId id="352" r:id="rId5"/>
    <p:sldId id="353" r:id="rId6"/>
    <p:sldId id="354" r:id="rId7"/>
    <p:sldId id="343" r:id="rId8"/>
    <p:sldId id="344" r:id="rId9"/>
    <p:sldId id="364" r:id="rId10"/>
    <p:sldId id="346" r:id="rId11"/>
    <p:sldId id="347" r:id="rId12"/>
    <p:sldId id="348" r:id="rId13"/>
    <p:sldId id="349" r:id="rId14"/>
    <p:sldId id="350" r:id="rId15"/>
    <p:sldId id="365" r:id="rId16"/>
    <p:sldId id="317" r:id="rId17"/>
    <p:sldId id="355" r:id="rId18"/>
    <p:sldId id="356" r:id="rId19"/>
    <p:sldId id="357" r:id="rId20"/>
    <p:sldId id="366" r:id="rId21"/>
    <p:sldId id="359" r:id="rId22"/>
    <p:sldId id="360" r:id="rId23"/>
    <p:sldId id="361" r:id="rId24"/>
    <p:sldId id="362" r:id="rId25"/>
    <p:sldId id="367"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258"/>
    <a:srgbClr val="00213A"/>
    <a:srgbClr val="00406E"/>
    <a:srgbClr val="4D4E4F"/>
    <a:srgbClr val="00468D"/>
    <a:srgbClr val="F0AA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75" d="100"/>
          <a:sy n="75" d="100"/>
        </p:scale>
        <p:origin x="888" y="294"/>
      </p:cViewPr>
      <p:guideLst>
        <p:guide orient="horz" pos="2183"/>
        <p:guide pos="3863"/>
      </p:guideLst>
    </p:cSldViewPr>
  </p:slideViewPr>
  <p:notesTextViewPr>
    <p:cViewPr>
      <p:scale>
        <a:sx n="1" d="1"/>
        <a:sy n="1" d="1"/>
      </p:scale>
      <p:origin x="0" y="0"/>
    </p:cViewPr>
  </p:notesTextViewPr>
  <p:sorterViewPr>
    <p:cViewPr>
      <p:scale>
        <a:sx n="55" d="100"/>
        <a:sy n="55" d="100"/>
      </p:scale>
      <p:origin x="0" y="-168"/>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 Type="http://schemas.openxmlformats.org/officeDocument/2006/relationships/slide" Target="slides/slide2.xml"/><Relationship Id="rId30" Type="http://schemas.openxmlformats.org/officeDocument/2006/relationships/theme" Target="theme/theme1.xml"/><Relationship Id="rId31" Type="http://schemas.openxmlformats.org/officeDocument/2006/relationships/tableStyles" Target="tableStyles.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defRPr>
            </a:lvl1pPr>
          </a:lstStyle>
          <a:p>
            <a:fld id="{2E65538F-FCFA-43C5-B9BF-2F442D956207}" type="datetimeFigureOut">
              <a:rPr lang="zh-CN" altLang="en-US" smtClean="0"/>
              <a:pPr/>
              <a:t>2022-07-03</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defRPr>
            </a:lvl1pPr>
          </a:lstStyle>
          <a:p>
            <a:fld id="{100AE181-C682-4B43-BC8A-0F31A54B07F4}" type="slidenum">
              <a:rPr lang="zh-CN" altLang="en-US" smtClean="0"/>
              <a:pPr/>
              <a:t>‹#›</a:t>
            </a:fld>
            <a:endParaRPr lang="zh-CN" altLang="en-US" dirty="0"/>
          </a:p>
        </p:txBody>
      </p:sp>
    </p:spTree>
    <p:extLst>
      <p:ext uri="{BB962C8B-B14F-4D97-AF65-F5344CB8AC3E}">
        <p14:creationId xmlns:p14="http://schemas.microsoft.com/office/powerpoint/2010/main" val="1438129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mn-ea"/>
        <a:cs typeface="+mn-cs"/>
      </a:defRPr>
    </a:lvl1pPr>
    <a:lvl2pPr marL="457200" algn="l" defTabSz="914400" rtl="0" eaLnBrk="1" latinLnBrk="0" hangingPunct="1">
      <a:defRPr sz="1200" kern="1200">
        <a:solidFill>
          <a:schemeClr val="tx1"/>
        </a:solidFill>
        <a:latin typeface="微软雅黑" panose="020B0503020204020204" pitchFamily="34" charset="-122"/>
        <a:ea typeface="+mn-ea"/>
        <a:cs typeface="+mn-cs"/>
      </a:defRPr>
    </a:lvl2pPr>
    <a:lvl3pPr marL="914400" algn="l" defTabSz="914400" rtl="0" eaLnBrk="1" latinLnBrk="0" hangingPunct="1">
      <a:defRPr sz="1200" kern="1200">
        <a:solidFill>
          <a:schemeClr val="tx1"/>
        </a:solidFill>
        <a:latin typeface="微软雅黑" panose="020B0503020204020204" pitchFamily="34" charset="-122"/>
        <a:ea typeface="+mn-ea"/>
        <a:cs typeface="+mn-cs"/>
      </a:defRPr>
    </a:lvl3pPr>
    <a:lvl4pPr marL="1371600" algn="l" defTabSz="914400" rtl="0" eaLnBrk="1" latinLnBrk="0" hangingPunct="1">
      <a:defRPr sz="1200" kern="1200">
        <a:solidFill>
          <a:schemeClr val="tx1"/>
        </a:solidFill>
        <a:latin typeface="微软雅黑" panose="020B0503020204020204" pitchFamily="34" charset="-122"/>
        <a:ea typeface="+mn-ea"/>
        <a:cs typeface="+mn-cs"/>
      </a:defRPr>
    </a:lvl4pPr>
    <a:lvl5pPr marL="1828800" algn="l" defTabSz="914400" rtl="0" eaLnBrk="1" latinLnBrk="0" hangingPunct="1">
      <a:defRPr sz="1200" kern="1200">
        <a:solidFill>
          <a:schemeClr val="tx1"/>
        </a:solidFill>
        <a:latin typeface="微软雅黑" panose="020B0503020204020204" pitchFamily="34"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1820703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1565565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2451852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242997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3072518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908002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11451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3516655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739555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3381188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2988617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4193848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1536255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279025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1656239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3325126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614633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220968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3190470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962559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148853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955531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708643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2629618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2933005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67106A9-72BB-4B39-82BE-B0C51A2A0523}" type="datetimeFigureOut">
              <a:rPr lang="zh-CN" altLang="en-US" smtClean="0"/>
              <a:pPr/>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16366-6579-4B37-8907-0B4D8AAFE78C}" type="slidenum">
              <a:rPr lang="zh-CN" altLang="en-US" smtClean="0"/>
              <a:pPr/>
              <a:t>‹#›</a:t>
            </a:fld>
            <a:endParaRPr lang="zh-CN" altLang="en-US"/>
          </a:p>
        </p:txBody>
      </p:sp>
    </p:spTree>
    <p:extLst>
      <p:ext uri="{BB962C8B-B14F-4D97-AF65-F5344CB8AC3E}">
        <p14:creationId xmlns:p14="http://schemas.microsoft.com/office/powerpoint/2010/main" val="3107825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67106A9-72BB-4B39-82BE-B0C51A2A0523}" type="datetimeFigureOut">
              <a:rPr lang="zh-CN" altLang="en-US" smtClean="0"/>
              <a:pPr/>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16366-6579-4B37-8907-0B4D8AAFE78C}" type="slidenum">
              <a:rPr lang="zh-CN" altLang="en-US" smtClean="0"/>
              <a:pPr/>
              <a:t>‹#›</a:t>
            </a:fld>
            <a:endParaRPr lang="zh-CN" altLang="en-US"/>
          </a:p>
        </p:txBody>
      </p:sp>
    </p:spTree>
    <p:extLst>
      <p:ext uri="{BB962C8B-B14F-4D97-AF65-F5344CB8AC3E}">
        <p14:creationId xmlns:p14="http://schemas.microsoft.com/office/powerpoint/2010/main" val="2643578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67106A9-72BB-4B39-82BE-B0C51A2A0523}" type="datetimeFigureOut">
              <a:rPr lang="zh-CN" altLang="en-US" smtClean="0"/>
              <a:pPr/>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16366-6579-4B37-8907-0B4D8AAFE78C}" type="slidenum">
              <a:rPr lang="zh-CN" altLang="en-US" smtClean="0"/>
              <a:pPr/>
              <a:t>‹#›</a:t>
            </a:fld>
            <a:endParaRPr lang="zh-CN" altLang="en-US"/>
          </a:p>
        </p:txBody>
      </p:sp>
    </p:spTree>
    <p:extLst>
      <p:ext uri="{BB962C8B-B14F-4D97-AF65-F5344CB8AC3E}">
        <p14:creationId xmlns:p14="http://schemas.microsoft.com/office/powerpoint/2010/main" val="3871790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201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67106A9-72BB-4B39-82BE-B0C51A2A0523}" type="datetimeFigureOut">
              <a:rPr lang="zh-CN" altLang="en-US" smtClean="0"/>
              <a:pPr/>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16366-6579-4B37-8907-0B4D8AAFE78C}" type="slidenum">
              <a:rPr lang="zh-CN" altLang="en-US" smtClean="0"/>
              <a:pPr/>
              <a:t>‹#›</a:t>
            </a:fld>
            <a:endParaRPr lang="zh-CN" altLang="en-US"/>
          </a:p>
        </p:txBody>
      </p:sp>
    </p:spTree>
    <p:extLst>
      <p:ext uri="{BB962C8B-B14F-4D97-AF65-F5344CB8AC3E}">
        <p14:creationId xmlns:p14="http://schemas.microsoft.com/office/powerpoint/2010/main" val="414767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67106A9-72BB-4B39-82BE-B0C51A2A0523}" type="datetimeFigureOut">
              <a:rPr lang="zh-CN" altLang="en-US" smtClean="0"/>
              <a:pPr/>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16366-6579-4B37-8907-0B4D8AAFE78C}" type="slidenum">
              <a:rPr lang="zh-CN" altLang="en-US" smtClean="0"/>
              <a:pPr/>
              <a:t>‹#›</a:t>
            </a:fld>
            <a:endParaRPr lang="zh-CN" altLang="en-US"/>
          </a:p>
        </p:txBody>
      </p:sp>
    </p:spTree>
    <p:extLst>
      <p:ext uri="{BB962C8B-B14F-4D97-AF65-F5344CB8AC3E}">
        <p14:creationId xmlns:p14="http://schemas.microsoft.com/office/powerpoint/2010/main" val="2029735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67106A9-72BB-4B39-82BE-B0C51A2A0523}" type="datetimeFigureOut">
              <a:rPr lang="zh-CN" altLang="en-US" smtClean="0"/>
              <a:pPr/>
              <a:t>2022-07-03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F16366-6579-4B37-8907-0B4D8AAFE78C}" type="slidenum">
              <a:rPr lang="zh-CN" altLang="en-US" smtClean="0"/>
              <a:pPr/>
              <a:t>‹#›</a:t>
            </a:fld>
            <a:endParaRPr lang="zh-CN" altLang="en-US"/>
          </a:p>
        </p:txBody>
      </p:sp>
    </p:spTree>
    <p:extLst>
      <p:ext uri="{BB962C8B-B14F-4D97-AF65-F5344CB8AC3E}">
        <p14:creationId xmlns:p14="http://schemas.microsoft.com/office/powerpoint/2010/main" val="3603068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67106A9-72BB-4B39-82BE-B0C51A2A0523}" type="datetimeFigureOut">
              <a:rPr lang="zh-CN" altLang="en-US" smtClean="0"/>
              <a:pPr/>
              <a:t>2022-07-03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5F16366-6579-4B37-8907-0B4D8AAFE78C}" type="slidenum">
              <a:rPr lang="zh-CN" altLang="en-US" smtClean="0"/>
              <a:pPr/>
              <a:t>‹#›</a:t>
            </a:fld>
            <a:endParaRPr lang="zh-CN" altLang="en-US"/>
          </a:p>
        </p:txBody>
      </p:sp>
    </p:spTree>
    <p:extLst>
      <p:ext uri="{BB962C8B-B14F-4D97-AF65-F5344CB8AC3E}">
        <p14:creationId xmlns:p14="http://schemas.microsoft.com/office/powerpoint/2010/main" val="558516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67106A9-72BB-4B39-82BE-B0C51A2A0523}" type="datetimeFigureOut">
              <a:rPr lang="zh-CN" altLang="en-US" smtClean="0"/>
              <a:pPr/>
              <a:t>2022-07-03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5F16366-6579-4B37-8907-0B4D8AAFE78C}" type="slidenum">
              <a:rPr lang="zh-CN" altLang="en-US" smtClean="0"/>
              <a:pPr/>
              <a:t>‹#›</a:t>
            </a:fld>
            <a:endParaRPr lang="zh-CN" altLang="en-US"/>
          </a:p>
        </p:txBody>
      </p:sp>
    </p:spTree>
    <p:extLst>
      <p:ext uri="{BB962C8B-B14F-4D97-AF65-F5344CB8AC3E}">
        <p14:creationId xmlns:p14="http://schemas.microsoft.com/office/powerpoint/2010/main" val="4205742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67106A9-72BB-4B39-82BE-B0C51A2A0523}" type="datetimeFigureOut">
              <a:rPr lang="zh-CN" altLang="en-US" smtClean="0"/>
              <a:pPr/>
              <a:t>2022-07-03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5F16366-6579-4B37-8907-0B4D8AAFE78C}" type="slidenum">
              <a:rPr lang="zh-CN" altLang="en-US" smtClean="0"/>
              <a:pPr/>
              <a:t>‹#›</a:t>
            </a:fld>
            <a:endParaRPr lang="zh-CN" altLang="en-US"/>
          </a:p>
        </p:txBody>
      </p:sp>
    </p:spTree>
    <p:extLst>
      <p:ext uri="{BB962C8B-B14F-4D97-AF65-F5344CB8AC3E}">
        <p14:creationId xmlns:p14="http://schemas.microsoft.com/office/powerpoint/2010/main" val="1290884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67106A9-72BB-4B39-82BE-B0C51A2A0523}" type="datetimeFigureOut">
              <a:rPr lang="zh-CN" altLang="en-US" smtClean="0"/>
              <a:pPr/>
              <a:t>2022-07-03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F16366-6579-4B37-8907-0B4D8AAFE78C}" type="slidenum">
              <a:rPr lang="zh-CN" altLang="en-US" smtClean="0"/>
              <a:pPr/>
              <a:t>‹#›</a:t>
            </a:fld>
            <a:endParaRPr lang="zh-CN" altLang="en-US"/>
          </a:p>
        </p:txBody>
      </p:sp>
    </p:spTree>
    <p:extLst>
      <p:ext uri="{BB962C8B-B14F-4D97-AF65-F5344CB8AC3E}">
        <p14:creationId xmlns:p14="http://schemas.microsoft.com/office/powerpoint/2010/main" val="329785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67106A9-72BB-4B39-82BE-B0C51A2A0523}" type="datetimeFigureOut">
              <a:rPr lang="zh-CN" altLang="en-US" smtClean="0"/>
              <a:pPr/>
              <a:t>2022-07-03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F16366-6579-4B37-8907-0B4D8AAFE78C}" type="slidenum">
              <a:rPr lang="zh-CN" altLang="en-US" smtClean="0"/>
              <a:pPr/>
              <a:t>‹#›</a:t>
            </a:fld>
            <a:endParaRPr lang="zh-CN" altLang="en-US"/>
          </a:p>
        </p:txBody>
      </p:sp>
    </p:spTree>
    <p:extLst>
      <p:ext uri="{BB962C8B-B14F-4D97-AF65-F5344CB8AC3E}">
        <p14:creationId xmlns:p14="http://schemas.microsoft.com/office/powerpoint/2010/main" val="3367352177"/>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defRPr>
            </a:lvl1pPr>
          </a:lstStyle>
          <a:p>
            <a:fld id="{967106A9-72BB-4B39-82BE-B0C51A2A0523}" type="datetimeFigureOut">
              <a:rPr lang="zh-CN" altLang="en-US" smtClean="0"/>
              <a:pPr/>
              <a:t>2022-07-03</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defRPr>
            </a:lvl1pPr>
          </a:lstStyle>
          <a:p>
            <a:fld id="{A5F16366-6579-4B37-8907-0B4D8AAFE78C}" type="slidenum">
              <a:rPr lang="zh-CN" altLang="en-US" smtClean="0"/>
              <a:pPr/>
              <a:t>‹#›</a:t>
            </a:fld>
            <a:endParaRPr lang="zh-CN" altLang="en-US" dirty="0"/>
          </a:p>
        </p:txBody>
      </p:sp>
    </p:spTree>
    <p:extLst>
      <p:ext uri="{BB962C8B-B14F-4D97-AF65-F5344CB8AC3E}">
        <p14:creationId xmlns:p14="http://schemas.microsoft.com/office/powerpoint/2010/main" val="1885114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7.jpg"/><Relationship Id="rId6"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3.jp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4.jpg"/><Relationship Id="rId5"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23.png"/><Relationship Id="rId5"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6.jpg"/><Relationship Id="rId5" Type="http://schemas.openxmlformats.org/officeDocument/2006/relationships/image" Target="../media/image11.jpg"/><Relationship Id="rId6"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2.jpeg"/><Relationship Id="rId4" Type="http://schemas.openxmlformats.org/officeDocument/2006/relationships/image" Target="../media/image13.jpg"/><Relationship Id="rId5" Type="http://schemas.openxmlformats.org/officeDocument/2006/relationships/image" Target="../media/image14.jpg"/><Relationship Id="rId6"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5.jpeg"/><Relationship Id="rId4" Type="http://schemas.openxmlformats.org/officeDocument/2006/relationships/image" Target="../media/image10.jpg"/><Relationship Id="rId5" Type="http://schemas.openxmlformats.org/officeDocument/2006/relationships/image" Target="../media/image21.png"/><Relationship Id="rId6"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9.jpg"/><Relationship Id="rId4"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23.png"/><Relationship Id="rId6"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21.png"/><Relationship Id="rId7" Type="http://schemas.openxmlformats.org/officeDocument/2006/relationships/image" Target="../media/image22.jpg"/><Relationship Id="rId8"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6.jpg"/><Relationship Id="rId5" Type="http://schemas.openxmlformats.org/officeDocument/2006/relationships/image" Target="../media/image2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rot="5400000" flipH="1">
            <a:off x="4374490" y="-1525446"/>
            <a:ext cx="3181300" cy="9885042"/>
          </a:xfrm>
          <a:prstGeom prst="rect">
            <a:avLst/>
          </a:prstGeom>
          <a:noFill/>
          <a:ln w="76200">
            <a:solidFill>
              <a:srgbClr val="6B0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8" name="矩形 27"/>
          <p:cNvSpPr/>
          <p:nvPr/>
        </p:nvSpPr>
        <p:spPr>
          <a:xfrm rot="16200000" flipH="1">
            <a:off x="9956130" y="5067448"/>
            <a:ext cx="1489608" cy="949904"/>
          </a:xfrm>
          <a:prstGeom prst="rect">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9" name="矩形 18"/>
          <p:cNvSpPr/>
          <p:nvPr/>
        </p:nvSpPr>
        <p:spPr>
          <a:xfrm rot="16200000" flipH="1">
            <a:off x="4157620" y="464177"/>
            <a:ext cx="4762500" cy="6943161"/>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98" name="Picture 97" descr="118-苏州大学-img0.jpg"/>
          <p:cNvPicPr>
            <a:picLocks noChangeAspect="1"/>
          </p:cNvPicPr>
          <p:nvPr/>
        </p:nvPicPr>
        <p:blipFill>
          <a:blip r:embed="rId5"/>
          <a:stretch>
            <a:fillRect/>
          </a:stretch>
        </p:blipFill>
        <p:spPr>
          <a:xfrm>
            <a:off x="1592118" y="828741"/>
            <a:ext cx="7620000" cy="4762500"/>
          </a:xfrm>
          <a:prstGeom prst="rect">
            <a:avLst/>
          </a:prstGeom>
        </p:spPr>
      </p:pic>
      <p:sp>
        <p:nvSpPr>
          <p:cNvPr id="29" name="矩形 28"/>
          <p:cNvSpPr/>
          <p:nvPr/>
        </p:nvSpPr>
        <p:spPr>
          <a:xfrm rot="16200000" flipH="1">
            <a:off x="975838" y="5844290"/>
            <a:ext cx="459634" cy="468604"/>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0" name="矩形 29"/>
          <p:cNvSpPr/>
          <p:nvPr/>
        </p:nvSpPr>
        <p:spPr>
          <a:xfrm rot="16200000" flipH="1">
            <a:off x="1589307" y="5844291"/>
            <a:ext cx="459635" cy="468604"/>
          </a:xfrm>
          <a:prstGeom prst="rect">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1" name="矩形 30"/>
          <p:cNvSpPr/>
          <p:nvPr/>
        </p:nvSpPr>
        <p:spPr>
          <a:xfrm rot="16200000" flipH="1">
            <a:off x="2202777" y="5844292"/>
            <a:ext cx="459634" cy="468604"/>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5" name="TextBox 17"/>
          <p:cNvSpPr txBox="1"/>
          <p:nvPr/>
        </p:nvSpPr>
        <p:spPr>
          <a:xfrm>
            <a:off x="1539067" y="1473231"/>
            <a:ext cx="7411608" cy="923330"/>
          </a:xfrm>
          <a:prstGeom prst="rect">
            <a:avLst/>
          </a:prstGeom>
          <a:noFill/>
        </p:spPr>
        <p:txBody>
          <a:bodyPr wrap="square" rtlCol="0">
            <a:normAutofit/>
          </a:bodyPr>
          <a:lstStyle/>
          <a:p>
            <a:pPr algn="r"/>
            <a:r>
              <a:rPr lang="en-US" altLang="zh-CN" sz="5400" b="1" spc="300" dirty="0">
                <a:solidFill>
                  <a:srgbClr val="FFFFFF"/>
                </a:solidFill>
                <a:latin typeface="微软雅黑" panose="020B0503020204020204" pitchFamily="34" charset="-122"/>
                <a:ea typeface="微软雅黑" panose="020B0503020204020204" pitchFamily="34" charset="-122"/>
                <a:cs typeface="Lato Black" charset="0"/>
              </a:rPr>
              <a:t>苏州大学</a:t>
            </a:r>
            <a:endParaRPr lang="zh-CN" altLang="en-US" sz="5400" b="1" spc="300" dirty="0">
              <a:solidFill>
                <a:srgbClr val="FFFFFF"/>
              </a:solidFill>
              <a:latin typeface="微软雅黑" panose="020B0503020204020204" pitchFamily="34" charset="-122"/>
              <a:ea typeface="微软雅黑" panose="020B0503020204020204" pitchFamily="34" charset="-122"/>
              <a:cs typeface="Lato Black" charset="0"/>
            </a:endParaRPr>
          </a:p>
        </p:txBody>
      </p:sp>
      <p:sp>
        <p:nvSpPr>
          <p:cNvPr id="37" name="Oval 19"/>
          <p:cNvSpPr>
            <a:spLocks noChangeAspect="1"/>
          </p:cNvSpPr>
          <p:nvPr/>
        </p:nvSpPr>
        <p:spPr>
          <a:xfrm rot="2738462" flipV="1">
            <a:off x="5849578" y="349923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38" name="Oval 20"/>
          <p:cNvSpPr>
            <a:spLocks noChangeAspect="1"/>
          </p:cNvSpPr>
          <p:nvPr/>
        </p:nvSpPr>
        <p:spPr>
          <a:xfrm rot="2738462" flipV="1">
            <a:off x="6032078" y="350127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39" name="Oval 21"/>
          <p:cNvSpPr>
            <a:spLocks noChangeAspect="1"/>
          </p:cNvSpPr>
          <p:nvPr/>
        </p:nvSpPr>
        <p:spPr>
          <a:xfrm rot="2738462" flipV="1">
            <a:off x="6214578" y="350331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0" name="Oval 22"/>
          <p:cNvSpPr>
            <a:spLocks noChangeAspect="1"/>
          </p:cNvSpPr>
          <p:nvPr/>
        </p:nvSpPr>
        <p:spPr>
          <a:xfrm rot="2738462" flipV="1">
            <a:off x="6397078" y="349862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1" name="Oval 23"/>
          <p:cNvSpPr>
            <a:spLocks noChangeAspect="1"/>
          </p:cNvSpPr>
          <p:nvPr/>
        </p:nvSpPr>
        <p:spPr>
          <a:xfrm rot="2738462" flipV="1">
            <a:off x="6579578" y="3500667"/>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2" name="Oval 24"/>
          <p:cNvSpPr>
            <a:spLocks noChangeAspect="1"/>
          </p:cNvSpPr>
          <p:nvPr/>
        </p:nvSpPr>
        <p:spPr>
          <a:xfrm rot="2738462" flipV="1">
            <a:off x="6762078" y="349597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3" name="Oval 25"/>
          <p:cNvSpPr>
            <a:spLocks noChangeAspect="1"/>
          </p:cNvSpPr>
          <p:nvPr/>
        </p:nvSpPr>
        <p:spPr>
          <a:xfrm rot="2738462" flipV="1">
            <a:off x="6944578" y="3498019"/>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4" name="Oval 26"/>
          <p:cNvSpPr>
            <a:spLocks noChangeAspect="1"/>
          </p:cNvSpPr>
          <p:nvPr/>
        </p:nvSpPr>
        <p:spPr>
          <a:xfrm rot="2738462" flipV="1">
            <a:off x="7127078" y="350006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5" name="Oval 27"/>
          <p:cNvSpPr>
            <a:spLocks noChangeAspect="1"/>
          </p:cNvSpPr>
          <p:nvPr/>
        </p:nvSpPr>
        <p:spPr>
          <a:xfrm rot="2738462" flipV="1">
            <a:off x="7309578" y="3502102"/>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6" name="Oval 29"/>
          <p:cNvSpPr>
            <a:spLocks noChangeAspect="1"/>
          </p:cNvSpPr>
          <p:nvPr/>
        </p:nvSpPr>
        <p:spPr>
          <a:xfrm rot="2738462" flipV="1">
            <a:off x="7492077" y="349741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7" name="Oval 30"/>
          <p:cNvSpPr>
            <a:spLocks noChangeAspect="1"/>
          </p:cNvSpPr>
          <p:nvPr/>
        </p:nvSpPr>
        <p:spPr>
          <a:xfrm rot="2738462" flipV="1">
            <a:off x="7674578" y="349945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8" name="Oval 31"/>
          <p:cNvSpPr>
            <a:spLocks noChangeAspect="1"/>
          </p:cNvSpPr>
          <p:nvPr/>
        </p:nvSpPr>
        <p:spPr>
          <a:xfrm rot="2738462" flipV="1">
            <a:off x="7857078" y="350149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9" name="Oval 32"/>
          <p:cNvSpPr>
            <a:spLocks noChangeAspect="1"/>
          </p:cNvSpPr>
          <p:nvPr/>
        </p:nvSpPr>
        <p:spPr>
          <a:xfrm rot="2738462" flipV="1">
            <a:off x="5849578" y="362997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0" name="Oval 33"/>
          <p:cNvSpPr>
            <a:spLocks noChangeAspect="1"/>
          </p:cNvSpPr>
          <p:nvPr/>
        </p:nvSpPr>
        <p:spPr>
          <a:xfrm rot="2738462" flipV="1">
            <a:off x="6032078" y="363201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1" name="Oval 34"/>
          <p:cNvSpPr>
            <a:spLocks noChangeAspect="1"/>
          </p:cNvSpPr>
          <p:nvPr/>
        </p:nvSpPr>
        <p:spPr>
          <a:xfrm rot="2738462" flipV="1">
            <a:off x="6214578" y="363405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2" name="Oval 35"/>
          <p:cNvSpPr>
            <a:spLocks noChangeAspect="1"/>
          </p:cNvSpPr>
          <p:nvPr/>
        </p:nvSpPr>
        <p:spPr>
          <a:xfrm rot="2738462" flipV="1">
            <a:off x="6397078" y="3629362"/>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3" name="Oval 36"/>
          <p:cNvSpPr>
            <a:spLocks noChangeAspect="1"/>
          </p:cNvSpPr>
          <p:nvPr/>
        </p:nvSpPr>
        <p:spPr>
          <a:xfrm rot="2738462" flipV="1">
            <a:off x="6579578" y="3631404"/>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4" name="Oval 37"/>
          <p:cNvSpPr>
            <a:spLocks noChangeAspect="1"/>
          </p:cNvSpPr>
          <p:nvPr/>
        </p:nvSpPr>
        <p:spPr>
          <a:xfrm rot="2738462" flipV="1">
            <a:off x="6762078" y="362671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5" name="Oval 38"/>
          <p:cNvSpPr>
            <a:spLocks noChangeAspect="1"/>
          </p:cNvSpPr>
          <p:nvPr/>
        </p:nvSpPr>
        <p:spPr>
          <a:xfrm rot="2738462" flipV="1">
            <a:off x="6944578" y="362875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6" name="Oval 39"/>
          <p:cNvSpPr>
            <a:spLocks noChangeAspect="1"/>
          </p:cNvSpPr>
          <p:nvPr/>
        </p:nvSpPr>
        <p:spPr>
          <a:xfrm rot="2738462" flipV="1">
            <a:off x="7127078" y="3630797"/>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7" name="Oval 40"/>
          <p:cNvSpPr>
            <a:spLocks noChangeAspect="1"/>
          </p:cNvSpPr>
          <p:nvPr/>
        </p:nvSpPr>
        <p:spPr>
          <a:xfrm rot="2738462" flipV="1">
            <a:off x="7309578" y="3632839"/>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8" name="Oval 41"/>
          <p:cNvSpPr>
            <a:spLocks noChangeAspect="1"/>
          </p:cNvSpPr>
          <p:nvPr/>
        </p:nvSpPr>
        <p:spPr>
          <a:xfrm rot="2738462" flipV="1">
            <a:off x="7492077" y="3628148"/>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9" name="Oval 42"/>
          <p:cNvSpPr>
            <a:spLocks noChangeAspect="1"/>
          </p:cNvSpPr>
          <p:nvPr/>
        </p:nvSpPr>
        <p:spPr>
          <a:xfrm rot="2738462" flipV="1">
            <a:off x="7674578" y="363019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0" name="Oval 43"/>
          <p:cNvSpPr>
            <a:spLocks noChangeAspect="1"/>
          </p:cNvSpPr>
          <p:nvPr/>
        </p:nvSpPr>
        <p:spPr>
          <a:xfrm rot="2738462" flipV="1">
            <a:off x="7857078" y="363223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1" name="Oval 44"/>
          <p:cNvSpPr>
            <a:spLocks noChangeAspect="1"/>
          </p:cNvSpPr>
          <p:nvPr/>
        </p:nvSpPr>
        <p:spPr>
          <a:xfrm rot="2738462" flipV="1">
            <a:off x="8035742" y="349923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2" name="Oval 45"/>
          <p:cNvSpPr>
            <a:spLocks noChangeAspect="1"/>
          </p:cNvSpPr>
          <p:nvPr/>
        </p:nvSpPr>
        <p:spPr>
          <a:xfrm rot="2738462" flipV="1">
            <a:off x="8218242" y="350127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3" name="Oval 46"/>
          <p:cNvSpPr>
            <a:spLocks noChangeAspect="1"/>
          </p:cNvSpPr>
          <p:nvPr/>
        </p:nvSpPr>
        <p:spPr>
          <a:xfrm rot="2738462" flipV="1">
            <a:off x="8400742" y="350331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4" name="Oval 47"/>
          <p:cNvSpPr>
            <a:spLocks noChangeAspect="1"/>
          </p:cNvSpPr>
          <p:nvPr/>
        </p:nvSpPr>
        <p:spPr>
          <a:xfrm rot="2738462" flipV="1">
            <a:off x="8583242" y="349862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5" name="Oval 48"/>
          <p:cNvSpPr>
            <a:spLocks noChangeAspect="1"/>
          </p:cNvSpPr>
          <p:nvPr/>
        </p:nvSpPr>
        <p:spPr>
          <a:xfrm rot="2738462" flipV="1">
            <a:off x="8765742" y="3500667"/>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6" name="Oval 49"/>
          <p:cNvSpPr>
            <a:spLocks noChangeAspect="1"/>
          </p:cNvSpPr>
          <p:nvPr/>
        </p:nvSpPr>
        <p:spPr>
          <a:xfrm rot="2738462" flipV="1">
            <a:off x="8948242" y="349597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7" name="Oval 50"/>
          <p:cNvSpPr>
            <a:spLocks noChangeAspect="1"/>
          </p:cNvSpPr>
          <p:nvPr/>
        </p:nvSpPr>
        <p:spPr>
          <a:xfrm rot="2738462" flipV="1">
            <a:off x="9130742" y="3498019"/>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8" name="Oval 51"/>
          <p:cNvSpPr>
            <a:spLocks noChangeAspect="1"/>
          </p:cNvSpPr>
          <p:nvPr/>
        </p:nvSpPr>
        <p:spPr>
          <a:xfrm rot="2738462" flipV="1">
            <a:off x="9313242" y="350006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9" name="Oval 52"/>
          <p:cNvSpPr>
            <a:spLocks noChangeAspect="1"/>
          </p:cNvSpPr>
          <p:nvPr/>
        </p:nvSpPr>
        <p:spPr>
          <a:xfrm rot="2738462" flipV="1">
            <a:off x="9495742" y="3502102"/>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0" name="Oval 53"/>
          <p:cNvSpPr>
            <a:spLocks noChangeAspect="1"/>
          </p:cNvSpPr>
          <p:nvPr/>
        </p:nvSpPr>
        <p:spPr>
          <a:xfrm rot="2738462" flipV="1">
            <a:off x="9678241" y="349741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1" name="Oval 54"/>
          <p:cNvSpPr>
            <a:spLocks noChangeAspect="1"/>
          </p:cNvSpPr>
          <p:nvPr/>
        </p:nvSpPr>
        <p:spPr>
          <a:xfrm rot="2738462" flipV="1">
            <a:off x="9860742" y="349945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2" name="Oval 55"/>
          <p:cNvSpPr>
            <a:spLocks noChangeAspect="1"/>
          </p:cNvSpPr>
          <p:nvPr/>
        </p:nvSpPr>
        <p:spPr>
          <a:xfrm rot="2738462" flipV="1">
            <a:off x="10043242" y="350149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3" name="Oval 56"/>
          <p:cNvSpPr>
            <a:spLocks noChangeAspect="1"/>
          </p:cNvSpPr>
          <p:nvPr/>
        </p:nvSpPr>
        <p:spPr>
          <a:xfrm rot="2738462" flipV="1">
            <a:off x="8035742" y="362997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4" name="Oval 57"/>
          <p:cNvSpPr>
            <a:spLocks noChangeAspect="1"/>
          </p:cNvSpPr>
          <p:nvPr/>
        </p:nvSpPr>
        <p:spPr>
          <a:xfrm rot="2738462" flipV="1">
            <a:off x="8218242" y="363201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5" name="Oval 58"/>
          <p:cNvSpPr>
            <a:spLocks noChangeAspect="1"/>
          </p:cNvSpPr>
          <p:nvPr/>
        </p:nvSpPr>
        <p:spPr>
          <a:xfrm rot="2738462" flipV="1">
            <a:off x="8400742" y="363405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6" name="Oval 59"/>
          <p:cNvSpPr>
            <a:spLocks noChangeAspect="1"/>
          </p:cNvSpPr>
          <p:nvPr/>
        </p:nvSpPr>
        <p:spPr>
          <a:xfrm rot="2738462" flipV="1">
            <a:off x="8583242" y="3629362"/>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7" name="Oval 60"/>
          <p:cNvSpPr>
            <a:spLocks noChangeAspect="1"/>
          </p:cNvSpPr>
          <p:nvPr/>
        </p:nvSpPr>
        <p:spPr>
          <a:xfrm rot="2738462" flipV="1">
            <a:off x="8765742" y="3631404"/>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8" name="Oval 61"/>
          <p:cNvSpPr>
            <a:spLocks noChangeAspect="1"/>
          </p:cNvSpPr>
          <p:nvPr/>
        </p:nvSpPr>
        <p:spPr>
          <a:xfrm rot="2738462" flipV="1">
            <a:off x="8948242" y="362671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9" name="Oval 62"/>
          <p:cNvSpPr>
            <a:spLocks noChangeAspect="1"/>
          </p:cNvSpPr>
          <p:nvPr/>
        </p:nvSpPr>
        <p:spPr>
          <a:xfrm rot="2738462" flipV="1">
            <a:off x="9130742" y="362875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0" name="Oval 63"/>
          <p:cNvSpPr>
            <a:spLocks noChangeAspect="1"/>
          </p:cNvSpPr>
          <p:nvPr/>
        </p:nvSpPr>
        <p:spPr>
          <a:xfrm rot="2738462" flipV="1">
            <a:off x="9313242" y="3630797"/>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1" name="Oval 64"/>
          <p:cNvSpPr>
            <a:spLocks noChangeAspect="1"/>
          </p:cNvSpPr>
          <p:nvPr/>
        </p:nvSpPr>
        <p:spPr>
          <a:xfrm rot="2738462" flipV="1">
            <a:off x="9495742" y="3632839"/>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2" name="Oval 65"/>
          <p:cNvSpPr>
            <a:spLocks noChangeAspect="1"/>
          </p:cNvSpPr>
          <p:nvPr/>
        </p:nvSpPr>
        <p:spPr>
          <a:xfrm rot="2738462" flipV="1">
            <a:off x="9678241" y="3628148"/>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3" name="Oval 66"/>
          <p:cNvSpPr>
            <a:spLocks noChangeAspect="1"/>
          </p:cNvSpPr>
          <p:nvPr/>
        </p:nvSpPr>
        <p:spPr>
          <a:xfrm rot="2738462" flipV="1">
            <a:off x="9860742" y="363019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4" name="Oval 67"/>
          <p:cNvSpPr>
            <a:spLocks noChangeAspect="1"/>
          </p:cNvSpPr>
          <p:nvPr/>
        </p:nvSpPr>
        <p:spPr>
          <a:xfrm rot="2738462" flipV="1">
            <a:off x="10043242" y="363223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5" name="TextBox 23"/>
          <p:cNvSpPr txBox="1"/>
          <p:nvPr/>
        </p:nvSpPr>
        <p:spPr>
          <a:xfrm>
            <a:off x="4986860" y="4493159"/>
            <a:ext cx="4069750" cy="1815462"/>
          </a:xfrm>
          <a:prstGeom prst="rect">
            <a:avLst/>
          </a:prstGeom>
          <a:noFill/>
        </p:spPr>
        <p:txBody>
          <a:bodyPr wrap="square" rtlCol="0">
            <a:spAutoFit/>
          </a:bodyPr>
          <a:lstStyle/>
          <a:p>
            <a:r>
              <a:rPr lang="en-US" altLang="zh-CN" sz="800" dirty="0">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latin typeface="微软雅黑" pitchFamily="34" charset="-122"/>
                <a:ea typeface="微软雅黑" pitchFamily="34" charset="-122"/>
              </a:rPr>
              <a:t>aste</a:t>
            </a:r>
            <a:r>
              <a:rPr lang="en-US" altLang="zh-CN" sz="800" dirty="0">
                <a:latin typeface="微软雅黑" pitchFamily="34" charset="-122"/>
                <a:ea typeface="微软雅黑" pitchFamily="34" charset="-122"/>
              </a:rPr>
              <a:t> in this box, and select only the text. Your content to play here, or through your copy, paste in this box, and select only the text.</a:t>
            </a:r>
            <a:endParaRPr lang="zh-CN" altLang="en-US" sz="800" dirty="0">
              <a:latin typeface="微软雅黑" pitchFamily="34" charset="-122"/>
              <a:ea typeface="微软雅黑" pitchFamily="34" charset="-122"/>
            </a:endParaRPr>
          </a:p>
          <a:p>
            <a:r>
              <a:rPr lang="en-US" altLang="zh-CN" sz="800" dirty="0">
                <a:latin typeface="微软雅黑" pitchFamily="34" charset="-122"/>
                <a:ea typeface="微软雅黑" pitchFamily="34" charset="-122"/>
              </a:rPr>
              <a:t>Your content to play here, or through your copy, </a:t>
            </a:r>
          </a:p>
          <a:p>
            <a:r>
              <a:rPr lang="en-US" altLang="zh-CN" sz="800" dirty="0">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latin typeface="微软雅黑" pitchFamily="34" charset="-122"/>
                <a:ea typeface="微软雅黑" pitchFamily="34" charset="-122"/>
              </a:rPr>
              <a:t>aste</a:t>
            </a:r>
            <a:r>
              <a:rPr lang="en-US" altLang="zh-CN" sz="800" dirty="0">
                <a:latin typeface="微软雅黑" pitchFamily="34" charset="-122"/>
                <a:ea typeface="微软雅黑" pitchFamily="34" charset="-122"/>
              </a:rPr>
              <a:t> in this box, and select only the text. Your content to play here, or through your copy, paste in this box, and select only the text. paste in this box, and select only the text. Your content to play here, or through your copy, paste in this box, and select only the text. Your content to play here, or through your copy, </a:t>
            </a:r>
            <a:r>
              <a:rPr lang="en-US" altLang="zh-CN" sz="800" dirty="0" err="1">
                <a:latin typeface="微软雅黑" pitchFamily="34" charset="-122"/>
                <a:ea typeface="微软雅黑" pitchFamily="34" charset="-122"/>
              </a:rPr>
              <a:t>aste</a:t>
            </a:r>
            <a:r>
              <a:rPr lang="en-US" altLang="zh-CN" sz="800" dirty="0">
                <a:latin typeface="微软雅黑" pitchFamily="34" charset="-122"/>
                <a:ea typeface="微软雅黑" pitchFamily="34" charset="-122"/>
              </a:rPr>
              <a:t> in this box, and select only the text. Your content to play here, or through your copy, paste in this box, and select only the text.</a:t>
            </a:r>
            <a:endParaRPr lang="zh-CN" altLang="en-US" sz="800" dirty="0">
              <a:latin typeface="微软雅黑" pitchFamily="34" charset="-122"/>
              <a:ea typeface="微软雅黑" pitchFamily="34" charset="-122"/>
            </a:endParaRPr>
          </a:p>
          <a:p>
            <a:endParaRPr lang="en-US" altLang="zh-CN" sz="800" dirty="0">
              <a:latin typeface="微软雅黑" pitchFamily="34" charset="-122"/>
              <a:ea typeface="微软雅黑" pitchFamily="34" charset="-122"/>
            </a:endParaRPr>
          </a:p>
        </p:txBody>
      </p:sp>
      <p:sp>
        <p:nvSpPr>
          <p:cNvPr id="95" name="矩形 94"/>
          <p:cNvSpPr/>
          <p:nvPr/>
        </p:nvSpPr>
        <p:spPr>
          <a:xfrm rot="16200000" flipH="1">
            <a:off x="9484827" y="807254"/>
            <a:ext cx="459634" cy="468604"/>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6" name="矩形 95"/>
          <p:cNvSpPr/>
          <p:nvPr/>
        </p:nvSpPr>
        <p:spPr>
          <a:xfrm rot="16200000" flipH="1">
            <a:off x="10098296" y="807255"/>
            <a:ext cx="459635" cy="468604"/>
          </a:xfrm>
          <a:prstGeom prst="rect">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7" name="矩形 96"/>
          <p:cNvSpPr/>
          <p:nvPr/>
        </p:nvSpPr>
        <p:spPr>
          <a:xfrm rot="16200000" flipH="1">
            <a:off x="10711766" y="807256"/>
            <a:ext cx="459634" cy="468604"/>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 name="椭圆 5">
            <a:extLst>
              <a:ext uri="{FF2B5EF4-FFF2-40B4-BE49-F238E27FC236}">
                <a16:creationId xmlns:a16="http://schemas.microsoft.com/office/drawing/2014/main" id="{B0EF9564-D3B6-5E7F-7DD2-399AEEFACC0E}"/>
              </a:ext>
            </a:extLst>
          </p:cNvPr>
          <p:cNvSpPr/>
          <p:nvPr/>
        </p:nvSpPr>
        <p:spPr>
          <a:xfrm>
            <a:off x="772305" y="219300"/>
            <a:ext cx="1155032" cy="11550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99" name="Picture 98" descr="118-苏州大学-logo.png"/>
          <p:cNvPicPr>
            <a:picLocks noChangeAspect="1"/>
          </p:cNvPicPr>
          <p:nvPr/>
        </p:nvPicPr>
        <p:blipFill>
          <a:blip r:embed="rId6"/>
          <a:stretch>
            <a:fillRect/>
          </a:stretch>
        </p:blipFill>
        <p:spPr>
          <a:xfrm>
            <a:off x="893131" y="376291"/>
            <a:ext cx="1218174" cy="1218174"/>
          </a:xfrm>
          <a:prstGeom prst="rect">
            <a:avLst/>
          </a:prstGeom>
        </p:spPr>
      </p:pic>
      <p:sp>
        <p:nvSpPr>
          <p:cNvPr id="34" name="TextBox 16"/>
          <p:cNvSpPr txBox="1"/>
          <p:nvPr/>
        </p:nvSpPr>
        <p:spPr>
          <a:xfrm>
            <a:off x="5156669" y="2404948"/>
            <a:ext cx="3818674" cy="1015534"/>
          </a:xfrm>
          <a:prstGeom prst="rect">
            <a:avLst/>
          </a:prstGeom>
          <a:noFill/>
        </p:spPr>
        <p:txBody>
          <a:bodyPr wrap="none" rtlCol="0">
            <a:spAutoFit/>
          </a:bodyPr>
          <a:lstStyle/>
          <a:p>
            <a:r>
              <a:rPr lang="zh-CN" altLang="en-US" sz="5999" b="1" spc="300" dirty="0">
                <a:solidFill>
                  <a:srgbClr val="FFFFFF"/>
                </a:solidFill>
                <a:latin typeface="微软雅黑" panose="020B0503020204020204" pitchFamily="34" charset="-122"/>
                <a:ea typeface="微软雅黑" panose="020B0503020204020204" pitchFamily="34" charset="-122"/>
                <a:cs typeface="Lato Black" charset="0"/>
              </a:rPr>
              <a:t>答辩</a:t>
            </a:r>
            <a:r>
              <a:rPr lang="en-US" altLang="zh-CN" sz="5999" b="1" spc="300" dirty="0">
                <a:solidFill>
                  <a:srgbClr val="FFFFFF"/>
                </a:solidFill>
                <a:latin typeface="微软雅黑" panose="020B0503020204020204" pitchFamily="34" charset="-122"/>
                <a:ea typeface="微软雅黑" panose="020B0503020204020204" pitchFamily="34" charset="-122"/>
                <a:cs typeface="Lato Black" charset="0"/>
              </a:rPr>
              <a:t>\</a:t>
            </a:r>
            <a:r>
              <a:rPr lang="zh-CN" altLang="en-US" sz="5999" b="1" spc="300" dirty="0">
                <a:solidFill>
                  <a:srgbClr val="FFFFFF"/>
                </a:solidFill>
                <a:latin typeface="微软雅黑" panose="020B0503020204020204" pitchFamily="34" charset="-122"/>
                <a:ea typeface="微软雅黑" panose="020B0503020204020204" pitchFamily="34" charset="-122"/>
                <a:cs typeface="Lato Black" charset="0"/>
              </a:rPr>
              <a:t>汇报</a:t>
            </a:r>
            <a:endParaRPr lang="en-US" sz="5999" b="1" spc="300" dirty="0">
              <a:solidFill>
                <a:srgbClr val="FFFFFF"/>
              </a:solidFill>
              <a:latin typeface="微软雅黑" panose="020B0503020204020204" pitchFamily="34" charset="-122"/>
              <a:ea typeface="微软雅黑" panose="020B0503020204020204" pitchFamily="34" charset="-122"/>
              <a:cs typeface="Lato Black" charset="0"/>
            </a:endParaRPr>
          </a:p>
        </p:txBody>
      </p:sp>
    </p:spTree>
    <p:extLst>
      <p:ext uri="{BB962C8B-B14F-4D97-AF65-F5344CB8AC3E}">
        <p14:creationId xmlns:p14="http://schemas.microsoft.com/office/powerpoint/2010/main" val="224090907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750"/>
                                        <p:tgtEl>
                                          <p:spTgt spid="27"/>
                                        </p:tgtEl>
                                      </p:cBhvr>
                                    </p:animEffect>
                                  </p:childTnLst>
                                </p:cTn>
                              </p:par>
                            </p:childTnLst>
                          </p:cTn>
                        </p:par>
                        <p:par>
                          <p:cTn id="13" fill="hold">
                            <p:stCondLst>
                              <p:cond delay="1250"/>
                            </p:stCondLst>
                            <p:childTnLst>
                              <p:par>
                                <p:cTn id="14" presetID="22" presetClass="entr" presetSubtype="8"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750"/>
                                        <p:tgtEl>
                                          <p:spTgt spid="35"/>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right)">
                                      <p:cBhvr>
                                        <p:cTn id="19" dur="75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17"/>
                                  </p:stCondLst>
                                  <p:iterate type="lt">
                                    <p:tmPct val="30000"/>
                                  </p:iterate>
                                  <p:childTnLst>
                                    <p:set>
                                      <p:cBhvr>
                                        <p:cTn id="22" dur="1" fill="hold">
                                          <p:stCondLst>
                                            <p:cond delay="0"/>
                                          </p:stCondLst>
                                        </p:cTn>
                                        <p:tgtEl>
                                          <p:spTgt spid="85"/>
                                        </p:tgtEl>
                                        <p:attrNameLst>
                                          <p:attrName>style.visibility</p:attrName>
                                        </p:attrNameLst>
                                      </p:cBhvr>
                                      <p:to>
                                        <p:strVal val="visible"/>
                                      </p:to>
                                    </p:set>
                                    <p:animEffect transition="in" filter="wipe(left)">
                                      <p:cBhvr>
                                        <p:cTn id="23" dur="10"/>
                                        <p:tgtEl>
                                          <p:spTgt spid="85"/>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19" grpId="0" animBg="1"/>
      <p:bldP spid="35" grpId="0"/>
      <p:bldP spid="85" grpId="0"/>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1537" y="111286"/>
            <a:ext cx="2003000" cy="496177"/>
            <a:chOff x="9992476" y="172796"/>
            <a:chExt cx="2003464" cy="496292"/>
          </a:xfrm>
        </p:grpSpPr>
        <p:sp>
          <p:nvSpPr>
            <p:cNvPr id="12" name="Rectangle 37"/>
            <p:cNvSpPr/>
            <p:nvPr/>
          </p:nvSpPr>
          <p:spPr>
            <a:xfrm>
              <a:off x="10605949" y="623369"/>
              <a:ext cx="776519" cy="45719"/>
            </a:xfrm>
            <a:prstGeom prst="rect">
              <a:avLst/>
            </a:prstGeom>
            <a:solidFill>
              <a:srgbClr val="BB0E1F"/>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Subtitle 2"/>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grpSp>
        <p:nvGrpSpPr>
          <p:cNvPr id="5" name="组合 4"/>
          <p:cNvGrpSpPr/>
          <p:nvPr/>
        </p:nvGrpSpPr>
        <p:grpSpPr>
          <a:xfrm flipH="1">
            <a:off x="6767256" y="0"/>
            <a:ext cx="5437050" cy="6858000"/>
            <a:chOff x="4632991" y="1121802"/>
            <a:chExt cx="3467400" cy="3491937"/>
          </a:xfrm>
        </p:grpSpPr>
        <p:sp>
          <p:nvSpPr>
            <p:cNvPr id="6" name="矩形 5"/>
            <p:cNvSpPr/>
            <p:nvPr/>
          </p:nvSpPr>
          <p:spPr>
            <a:xfrm>
              <a:off x="4632991" y="2857982"/>
              <a:ext cx="1735997" cy="1755757"/>
            </a:xfrm>
            <a:prstGeom prst="rect">
              <a:avLst/>
            </a:prstGeom>
            <a:solidFill>
              <a:srgbClr val="BB0E1F"/>
            </a:solidFill>
            <a:ln w="12700" cap="flat" cmpd="sng" algn="ctr">
              <a:noFill/>
              <a:prstDash val="solid"/>
              <a:miter lim="800000"/>
            </a:ln>
            <a:effectLst/>
          </p:spPr>
          <p:txBody>
            <a:bodyPr lIns="100751" tIns="50376" rIns="100751" bIns="50376" anchor="ctr"/>
            <a:lstStyle/>
            <a:p>
              <a:pPr algn="ctr">
                <a:lnSpc>
                  <a:spcPct val="130000"/>
                </a:lnSpc>
                <a:defRPr/>
              </a:pPr>
              <a:r>
                <a:rPr lang="zh-CN" altLang="en-US" sz="1600" kern="0" dirty="0">
                  <a:solidFill>
                    <a:srgbClr val="F9F9F9"/>
                  </a:solidFill>
                  <a:latin typeface="微软雅黑" pitchFamily="34" charset="-122"/>
                  <a:ea typeface="微软雅黑" pitchFamily="34" charset="-122"/>
                </a:rPr>
                <a:t>标题</a:t>
              </a:r>
              <a:endParaRPr lang="en-US" altLang="zh-CN" sz="1600" kern="0" dirty="0">
                <a:solidFill>
                  <a:srgbClr val="F9F9F9"/>
                </a:solidFill>
                <a:latin typeface="微软雅黑" pitchFamily="34" charset="-122"/>
                <a:ea typeface="微软雅黑" pitchFamily="34" charset="-122"/>
              </a:endParaRPr>
            </a:p>
            <a:p>
              <a:pPr algn="ctr">
                <a:lnSpc>
                  <a:spcPct val="130000"/>
                </a:lnSpc>
                <a:defRPr/>
              </a:pPr>
              <a:r>
                <a:rPr lang="zh-CN" altLang="en-US" sz="1500" kern="0" dirty="0">
                  <a:solidFill>
                    <a:srgbClr val="F9F9F9"/>
                  </a:solidFill>
                  <a:latin typeface="微软雅黑" pitchFamily="34" charset="-122"/>
                  <a:ea typeface="微软雅黑" pitchFamily="34" charset="-122"/>
                </a:rPr>
                <a:t>点击添加内容</a:t>
              </a:r>
              <a:endParaRPr lang="en-US" altLang="zh-CN" sz="1500" kern="0" dirty="0">
                <a:solidFill>
                  <a:srgbClr val="F9F9F9"/>
                </a:solidFill>
                <a:latin typeface="微软雅黑" pitchFamily="34" charset="-122"/>
                <a:ea typeface="微软雅黑" pitchFamily="34" charset="-122"/>
              </a:endParaRPr>
            </a:p>
            <a:p>
              <a:pPr algn="ctr">
                <a:lnSpc>
                  <a:spcPct val="130000"/>
                </a:lnSpc>
                <a:defRPr/>
              </a:pPr>
              <a:r>
                <a:rPr lang="zh-CN" altLang="en-US" sz="1500" kern="0" dirty="0">
                  <a:solidFill>
                    <a:srgbClr val="F9F9F9"/>
                  </a:solidFill>
                  <a:latin typeface="微软雅黑" pitchFamily="34" charset="-122"/>
                  <a:ea typeface="微软雅黑" pitchFamily="34" charset="-122"/>
                </a:rPr>
                <a:t>点击添加内容</a:t>
              </a:r>
            </a:p>
            <a:p>
              <a:pPr algn="ctr">
                <a:lnSpc>
                  <a:spcPct val="130000"/>
                </a:lnSpc>
                <a:defRPr/>
              </a:pPr>
              <a:r>
                <a:rPr lang="zh-CN" altLang="en-US" sz="1500" kern="0" dirty="0">
                  <a:solidFill>
                    <a:srgbClr val="F9F9F9"/>
                  </a:solidFill>
                  <a:latin typeface="微软雅黑" pitchFamily="34" charset="-122"/>
                  <a:ea typeface="微软雅黑" pitchFamily="34" charset="-122"/>
                </a:rPr>
                <a:t>点击添加内容</a:t>
              </a:r>
            </a:p>
            <a:p>
              <a:pPr algn="ctr">
                <a:lnSpc>
                  <a:spcPct val="130000"/>
                </a:lnSpc>
                <a:defRPr/>
              </a:pPr>
              <a:endParaRPr lang="zh-CN" altLang="en-US" sz="1500" kern="0" dirty="0">
                <a:solidFill>
                  <a:srgbClr val="F9F9F9"/>
                </a:solidFill>
                <a:latin typeface="微软雅黑" pitchFamily="34" charset="-122"/>
                <a:ea typeface="微软雅黑" pitchFamily="34" charset="-122"/>
              </a:endParaRPr>
            </a:p>
          </p:txBody>
        </p:sp>
        <p:pic>
          <p:nvPicPr>
            <p:cNvPr id="105" name="Picture 104" descr="118-苏州大学-img3.jpg"/>
            <p:cNvPicPr>
              <a:picLocks noChangeAspect="1"/>
            </p:cNvPicPr>
            <p:nvPr/>
          </p:nvPicPr>
          <p:blipFill>
            <a:blip r:embed="rId5"/>
            <a:stretch>
              <a:fillRect/>
            </a:stretch>
          </p:blipFill>
          <p:spPr>
            <a:xfrm>
              <a:off x="4638612" y="1121802"/>
              <a:ext cx="3461779" cy="1736180"/>
            </a:xfrm>
            <a:prstGeom prst="rect">
              <a:avLst/>
            </a:prstGeom>
          </p:spPr>
        </p:pic>
        <p:sp>
          <p:nvSpPr>
            <p:cNvPr id="8" name="矩形 7"/>
            <p:cNvSpPr/>
            <p:nvPr/>
          </p:nvSpPr>
          <p:spPr>
            <a:xfrm>
              <a:off x="6364394" y="2857982"/>
              <a:ext cx="1735997" cy="1755757"/>
            </a:xfrm>
            <a:prstGeom prst="rect">
              <a:avLst/>
            </a:prstGeom>
            <a:blipFill dpi="0" rotWithShape="1">
              <a:blip r:embed="rId4"/>
              <a:srcRect/>
              <a:stretch>
                <a:fillRect/>
              </a:stretch>
            </a:blipFill>
            <a:ln w="12700" cap="flat" cmpd="sng" algn="ctr">
              <a:noFill/>
              <a:prstDash val="solid"/>
              <a:miter lim="800000"/>
            </a:ln>
            <a:effectLst/>
          </p:spPr>
          <p:txBody>
            <a:bodyPr lIns="100751" tIns="50376" rIns="100751" bIns="50376" anchor="ctr"/>
            <a:lstStyle/>
            <a:p>
              <a:pPr algn="ctr">
                <a:lnSpc>
                  <a:spcPct val="130000"/>
                </a:lnSpc>
                <a:defRPr/>
              </a:pPr>
              <a:endParaRPr lang="zh-CN" altLang="en-US" sz="1500" kern="0" dirty="0">
                <a:solidFill>
                  <a:srgbClr val="F9F9F9"/>
                </a:solidFill>
                <a:latin typeface="微软雅黑" pitchFamily="34" charset="-122"/>
                <a:ea typeface="微软雅黑" pitchFamily="34" charset="-122"/>
              </a:endParaRPr>
            </a:p>
          </p:txBody>
        </p:sp>
      </p:grpSp>
      <p:sp>
        <p:nvSpPr>
          <p:cNvPr id="9" name="Subtitle 2"/>
          <p:cNvSpPr txBox="1">
            <a:spLocks/>
          </p:cNvSpPr>
          <p:nvPr/>
        </p:nvSpPr>
        <p:spPr>
          <a:xfrm>
            <a:off x="4467682" y="4074918"/>
            <a:ext cx="1954847" cy="443130"/>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en-US" sz="850" dirty="0">
                <a:solidFill>
                  <a:schemeClr val="bg1">
                    <a:lumMod val="65000"/>
                  </a:schemeClr>
                </a:solidFill>
                <a:latin typeface="微软雅黑" panose="020B0503020204020204" pitchFamily="34" charset="-122"/>
                <a:ea typeface="微软雅黑" panose="020B0503020204020204" pitchFamily="34" charset="-122"/>
                <a:cs typeface="Source Sans Pro" charset="0"/>
              </a:rPr>
              <a:t>Investment generally results in acquiring an asset</a:t>
            </a:r>
          </a:p>
        </p:txBody>
      </p:sp>
      <p:sp>
        <p:nvSpPr>
          <p:cNvPr id="10" name="TextBox 21"/>
          <p:cNvSpPr txBox="1"/>
          <p:nvPr/>
        </p:nvSpPr>
        <p:spPr>
          <a:xfrm>
            <a:off x="4539877" y="3728862"/>
            <a:ext cx="1016390" cy="246164"/>
          </a:xfrm>
          <a:prstGeom prst="rect">
            <a:avLst/>
          </a:prstGeom>
          <a:noFill/>
        </p:spPr>
        <p:txBody>
          <a:bodyPr wrap="none" rtlCol="0" anchor="ctr" anchorCtr="0">
            <a:spAutoFit/>
          </a:bodyPr>
          <a:lstStyle/>
          <a:p>
            <a:r>
              <a:rPr lang="en-US" sz="1000" dirty="0">
                <a:solidFill>
                  <a:schemeClr val="bg1">
                    <a:lumMod val="65000"/>
                  </a:schemeClr>
                </a:solidFill>
                <a:latin typeface="微软雅黑" panose="020B0503020204020204" pitchFamily="34" charset="-122"/>
                <a:ea typeface="微软雅黑" panose="020B0503020204020204" pitchFamily="34" charset="-122"/>
                <a:cs typeface="Montserrat" charset="0"/>
              </a:rPr>
              <a:t>CATEGORY 2</a:t>
            </a:r>
          </a:p>
        </p:txBody>
      </p:sp>
      <p:sp>
        <p:nvSpPr>
          <p:cNvPr id="14" name="Oval 32"/>
          <p:cNvSpPr/>
          <p:nvPr/>
        </p:nvSpPr>
        <p:spPr>
          <a:xfrm>
            <a:off x="3605114" y="3760965"/>
            <a:ext cx="561014" cy="561014"/>
          </a:xfrm>
          <a:prstGeom prst="ellipse">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lumMod val="65000"/>
                </a:schemeClr>
              </a:solidFill>
              <a:latin typeface="微软雅黑" panose="020B0503020204020204" pitchFamily="34" charset="-122"/>
            </a:endParaRPr>
          </a:p>
        </p:txBody>
      </p:sp>
      <p:sp>
        <p:nvSpPr>
          <p:cNvPr id="15" name="Subtitle 2"/>
          <p:cNvSpPr txBox="1">
            <a:spLocks/>
          </p:cNvSpPr>
          <p:nvPr/>
        </p:nvSpPr>
        <p:spPr>
          <a:xfrm>
            <a:off x="1650266" y="4074918"/>
            <a:ext cx="1954847" cy="443130"/>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en-US" sz="850" dirty="0">
                <a:solidFill>
                  <a:schemeClr val="bg1">
                    <a:lumMod val="65000"/>
                  </a:schemeClr>
                </a:solidFill>
                <a:latin typeface="微软雅黑" panose="020B0503020204020204" pitchFamily="34" charset="-122"/>
                <a:ea typeface="微软雅黑" panose="020B0503020204020204" pitchFamily="34" charset="-122"/>
                <a:cs typeface="Source Sans Pro" charset="0"/>
              </a:rPr>
              <a:t>Investment generally results in acquiring an asset</a:t>
            </a:r>
          </a:p>
        </p:txBody>
      </p:sp>
      <p:sp>
        <p:nvSpPr>
          <p:cNvPr id="16" name="TextBox 36"/>
          <p:cNvSpPr txBox="1"/>
          <p:nvPr/>
        </p:nvSpPr>
        <p:spPr>
          <a:xfrm>
            <a:off x="1722461" y="3728862"/>
            <a:ext cx="990748" cy="246164"/>
          </a:xfrm>
          <a:prstGeom prst="rect">
            <a:avLst/>
          </a:prstGeom>
          <a:noFill/>
        </p:spPr>
        <p:txBody>
          <a:bodyPr wrap="none" rtlCol="0" anchor="ctr" anchorCtr="0">
            <a:spAutoFit/>
          </a:bodyPr>
          <a:lstStyle/>
          <a:p>
            <a:r>
              <a:rPr lang="en-US" sz="1000" dirty="0">
                <a:solidFill>
                  <a:schemeClr val="bg1">
                    <a:lumMod val="65000"/>
                  </a:schemeClr>
                </a:solidFill>
                <a:latin typeface="微软雅黑" panose="020B0503020204020204" pitchFamily="34" charset="-122"/>
                <a:ea typeface="微软雅黑" panose="020B0503020204020204" pitchFamily="34" charset="-122"/>
                <a:cs typeface="Montserrat" charset="0"/>
              </a:rPr>
              <a:t>CATEGORY 1</a:t>
            </a:r>
          </a:p>
        </p:txBody>
      </p:sp>
      <p:sp>
        <p:nvSpPr>
          <p:cNvPr id="17" name="Oval 39"/>
          <p:cNvSpPr/>
          <p:nvPr/>
        </p:nvSpPr>
        <p:spPr>
          <a:xfrm>
            <a:off x="787698" y="3760965"/>
            <a:ext cx="561014" cy="561014"/>
          </a:xfrm>
          <a:prstGeom prst="ellipse">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lumMod val="65000"/>
                </a:schemeClr>
              </a:solidFill>
              <a:latin typeface="微软雅黑" panose="020B0503020204020204" pitchFamily="34" charset="-122"/>
            </a:endParaRPr>
          </a:p>
        </p:txBody>
      </p:sp>
      <p:sp>
        <p:nvSpPr>
          <p:cNvPr id="18" name="Shape 2579"/>
          <p:cNvSpPr/>
          <p:nvPr/>
        </p:nvSpPr>
        <p:spPr>
          <a:xfrm>
            <a:off x="937697" y="3890398"/>
            <a:ext cx="279263" cy="279263"/>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9" name="Shape 2629"/>
          <p:cNvSpPr/>
          <p:nvPr/>
        </p:nvSpPr>
        <p:spPr>
          <a:xfrm>
            <a:off x="3750740" y="3913119"/>
            <a:ext cx="279340" cy="279263"/>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0" name="Subtitle 2"/>
          <p:cNvSpPr txBox="1">
            <a:spLocks/>
          </p:cNvSpPr>
          <p:nvPr/>
        </p:nvSpPr>
        <p:spPr>
          <a:xfrm>
            <a:off x="4467682" y="5357011"/>
            <a:ext cx="1954847" cy="443130"/>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en-US" sz="850" dirty="0">
                <a:solidFill>
                  <a:schemeClr val="bg1">
                    <a:lumMod val="65000"/>
                  </a:schemeClr>
                </a:solidFill>
                <a:latin typeface="微软雅黑" panose="020B0503020204020204" pitchFamily="34" charset="-122"/>
                <a:ea typeface="微软雅黑" panose="020B0503020204020204" pitchFamily="34" charset="-122"/>
                <a:cs typeface="Source Sans Pro" charset="0"/>
              </a:rPr>
              <a:t>Investment generally results in acquiring an asset</a:t>
            </a:r>
          </a:p>
        </p:txBody>
      </p:sp>
      <p:sp>
        <p:nvSpPr>
          <p:cNvPr id="21" name="TextBox 45"/>
          <p:cNvSpPr txBox="1"/>
          <p:nvPr/>
        </p:nvSpPr>
        <p:spPr>
          <a:xfrm>
            <a:off x="4539877" y="5010927"/>
            <a:ext cx="978153" cy="246221"/>
          </a:xfrm>
          <a:prstGeom prst="rect">
            <a:avLst/>
          </a:prstGeom>
          <a:noFill/>
        </p:spPr>
        <p:txBody>
          <a:bodyPr wrap="none" rtlCol="0" anchor="ctr" anchorCtr="0">
            <a:spAutoFit/>
          </a:bodyPr>
          <a:lstStyle/>
          <a:p>
            <a:r>
              <a:rPr lang="en-US" sz="1000" dirty="0">
                <a:solidFill>
                  <a:schemeClr val="bg1">
                    <a:lumMod val="65000"/>
                  </a:schemeClr>
                </a:solidFill>
                <a:latin typeface="微软雅黑" panose="020B0503020204020204" pitchFamily="34" charset="-122"/>
                <a:ea typeface="微软雅黑" panose="020B0503020204020204" pitchFamily="34" charset="-122"/>
                <a:cs typeface="Montserrat" charset="0"/>
              </a:rPr>
              <a:t>CATEGORY 4</a:t>
            </a:r>
          </a:p>
        </p:txBody>
      </p:sp>
      <p:sp>
        <p:nvSpPr>
          <p:cNvPr id="22" name="Oval 47"/>
          <p:cNvSpPr/>
          <p:nvPr/>
        </p:nvSpPr>
        <p:spPr>
          <a:xfrm>
            <a:off x="3605114" y="5043058"/>
            <a:ext cx="561014" cy="561014"/>
          </a:xfrm>
          <a:prstGeom prst="ellipse">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lumMod val="65000"/>
                </a:schemeClr>
              </a:solidFill>
              <a:latin typeface="微软雅黑" panose="020B0503020204020204" pitchFamily="34" charset="-122"/>
            </a:endParaRPr>
          </a:p>
        </p:txBody>
      </p:sp>
      <p:sp>
        <p:nvSpPr>
          <p:cNvPr id="23" name="Subtitle 2"/>
          <p:cNvSpPr txBox="1">
            <a:spLocks/>
          </p:cNvSpPr>
          <p:nvPr/>
        </p:nvSpPr>
        <p:spPr>
          <a:xfrm>
            <a:off x="1650266" y="5357011"/>
            <a:ext cx="1954847" cy="443130"/>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en-US" sz="850" dirty="0">
                <a:solidFill>
                  <a:schemeClr val="bg1">
                    <a:lumMod val="65000"/>
                  </a:schemeClr>
                </a:solidFill>
                <a:latin typeface="微软雅黑" panose="020B0503020204020204" pitchFamily="34" charset="-122"/>
                <a:ea typeface="微软雅黑" panose="020B0503020204020204" pitchFamily="34" charset="-122"/>
                <a:cs typeface="Source Sans Pro" charset="0"/>
              </a:rPr>
              <a:t>Investment generally results in acquiring an asset</a:t>
            </a:r>
          </a:p>
        </p:txBody>
      </p:sp>
      <p:sp>
        <p:nvSpPr>
          <p:cNvPr id="24" name="TextBox 49"/>
          <p:cNvSpPr txBox="1"/>
          <p:nvPr/>
        </p:nvSpPr>
        <p:spPr>
          <a:xfrm>
            <a:off x="1722461" y="5010955"/>
            <a:ext cx="1016390" cy="246164"/>
          </a:xfrm>
          <a:prstGeom prst="rect">
            <a:avLst/>
          </a:prstGeom>
          <a:noFill/>
        </p:spPr>
        <p:txBody>
          <a:bodyPr wrap="none" rtlCol="0" anchor="ctr" anchorCtr="0">
            <a:spAutoFit/>
          </a:bodyPr>
          <a:lstStyle/>
          <a:p>
            <a:r>
              <a:rPr lang="en-US" sz="1000" dirty="0">
                <a:solidFill>
                  <a:schemeClr val="bg1">
                    <a:lumMod val="65000"/>
                  </a:schemeClr>
                </a:solidFill>
                <a:latin typeface="微软雅黑" panose="020B0503020204020204" pitchFamily="34" charset="-122"/>
                <a:ea typeface="微软雅黑" panose="020B0503020204020204" pitchFamily="34" charset="-122"/>
                <a:cs typeface="Montserrat" charset="0"/>
              </a:rPr>
              <a:t>CATEGORY 3</a:t>
            </a:r>
          </a:p>
        </p:txBody>
      </p:sp>
      <p:sp>
        <p:nvSpPr>
          <p:cNvPr id="25" name="Oval 50"/>
          <p:cNvSpPr/>
          <p:nvPr/>
        </p:nvSpPr>
        <p:spPr>
          <a:xfrm>
            <a:off x="787698" y="5043058"/>
            <a:ext cx="561014" cy="561014"/>
          </a:xfrm>
          <a:prstGeom prst="ellipse">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lumMod val="65000"/>
                </a:schemeClr>
              </a:solidFill>
              <a:latin typeface="微软雅黑" panose="020B0503020204020204" pitchFamily="34" charset="-122"/>
            </a:endParaRPr>
          </a:p>
        </p:txBody>
      </p:sp>
      <p:sp>
        <p:nvSpPr>
          <p:cNvPr id="26" name="Shape 2633"/>
          <p:cNvSpPr/>
          <p:nvPr/>
        </p:nvSpPr>
        <p:spPr>
          <a:xfrm>
            <a:off x="937697" y="5206231"/>
            <a:ext cx="279263" cy="279263"/>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7" name="Shape 2840"/>
          <p:cNvSpPr/>
          <p:nvPr/>
        </p:nvSpPr>
        <p:spPr>
          <a:xfrm>
            <a:off x="3745989" y="5196628"/>
            <a:ext cx="279263" cy="253876"/>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8" name="Subtitle 2"/>
          <p:cNvSpPr txBox="1">
            <a:spLocks/>
          </p:cNvSpPr>
          <p:nvPr/>
        </p:nvSpPr>
        <p:spPr>
          <a:xfrm>
            <a:off x="693889" y="2443900"/>
            <a:ext cx="5386819" cy="760922"/>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en-US" sz="850" dirty="0">
                <a:solidFill>
                  <a:schemeClr val="bg1">
                    <a:lumMod val="65000"/>
                  </a:schemeClr>
                </a:solidFill>
                <a:latin typeface="微软雅黑" panose="020B0503020204020204" pitchFamily="34" charset="-122"/>
                <a:ea typeface="微软雅黑" panose="020B0503020204020204" pitchFamily="34" charset="-122"/>
                <a:cs typeface="Source Sans Pro" charset="0"/>
              </a:rPr>
              <a:t>Investment generally results in acquiring an asset, also called an investment. If the asset is available at a price worth investing, it is normally expected either to generate income, or to appreciate in value, so that it can be sold at a higher price invest Investment generally results in acquiring an asset, also called a</a:t>
            </a:r>
          </a:p>
        </p:txBody>
      </p:sp>
      <p:sp>
        <p:nvSpPr>
          <p:cNvPr id="29" name="TextBox 54"/>
          <p:cNvSpPr txBox="1"/>
          <p:nvPr/>
        </p:nvSpPr>
        <p:spPr>
          <a:xfrm>
            <a:off x="766084" y="2097845"/>
            <a:ext cx="702273" cy="246164"/>
          </a:xfrm>
          <a:prstGeom prst="rect">
            <a:avLst/>
          </a:prstGeom>
          <a:noFill/>
        </p:spPr>
        <p:txBody>
          <a:bodyPr wrap="none" rtlCol="0" anchor="ctr" anchorCtr="0">
            <a:spAutoFit/>
          </a:bodyPr>
          <a:lstStyle/>
          <a:p>
            <a:r>
              <a:rPr lang="en-US" sz="1000" dirty="0">
                <a:solidFill>
                  <a:schemeClr val="bg1">
                    <a:lumMod val="65000"/>
                  </a:schemeClr>
                </a:solidFill>
                <a:latin typeface="微软雅黑" panose="020B0503020204020204" pitchFamily="34" charset="-122"/>
                <a:ea typeface="微软雅黑" panose="020B0503020204020204" pitchFamily="34" charset="-122"/>
                <a:cs typeface="Montserrat" charset="0"/>
              </a:rPr>
              <a:t>Analysis</a:t>
            </a:r>
          </a:p>
        </p:txBody>
      </p:sp>
    </p:spTree>
    <p:extLst>
      <p:ext uri="{BB962C8B-B14F-4D97-AF65-F5344CB8AC3E}">
        <p14:creationId xmlns:p14="http://schemas.microsoft.com/office/powerpoint/2010/main" val="1294836005"/>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 presetClass="entr" presetSubtype="4"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250" fill="hold"/>
                                        <p:tgtEl>
                                          <p:spTgt spid="9"/>
                                        </p:tgtEl>
                                        <p:attrNameLst>
                                          <p:attrName>ppt_x</p:attrName>
                                        </p:attrNameLst>
                                      </p:cBhvr>
                                      <p:tavLst>
                                        <p:tav tm="0">
                                          <p:val>
                                            <p:strVal val="#ppt_x"/>
                                          </p:val>
                                        </p:tav>
                                        <p:tav tm="100000">
                                          <p:val>
                                            <p:strVal val="#ppt_x"/>
                                          </p:val>
                                        </p:tav>
                                      </p:tavLst>
                                    </p:anim>
                                    <p:anim calcmode="lin" valueType="num">
                                      <p:cBhvr additive="base">
                                        <p:cTn id="19" dur="250" fill="hold"/>
                                        <p:tgtEl>
                                          <p:spTgt spid="9"/>
                                        </p:tgtEl>
                                        <p:attrNameLst>
                                          <p:attrName>ppt_y</p:attrName>
                                        </p:attrNameLst>
                                      </p:cBhvr>
                                      <p:tavLst>
                                        <p:tav tm="0">
                                          <p:val>
                                            <p:strVal val="1+#ppt_h/2"/>
                                          </p:val>
                                        </p:tav>
                                        <p:tav tm="100000">
                                          <p:val>
                                            <p:strVal val="#ppt_y"/>
                                          </p:val>
                                        </p:tav>
                                      </p:tavLst>
                                    </p:anim>
                                  </p:childTnLst>
                                </p:cTn>
                              </p:par>
                            </p:childTnLst>
                          </p:cTn>
                        </p:par>
                        <p:par>
                          <p:cTn id="20" fill="hold">
                            <p:stCondLst>
                              <p:cond delay="1750"/>
                            </p:stCondLst>
                            <p:childTnLst>
                              <p:par>
                                <p:cTn id="21" presetID="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250" fill="hold"/>
                                        <p:tgtEl>
                                          <p:spTgt spid="10"/>
                                        </p:tgtEl>
                                        <p:attrNameLst>
                                          <p:attrName>ppt_x</p:attrName>
                                        </p:attrNameLst>
                                      </p:cBhvr>
                                      <p:tavLst>
                                        <p:tav tm="0">
                                          <p:val>
                                            <p:strVal val="#ppt_x"/>
                                          </p:val>
                                        </p:tav>
                                        <p:tav tm="100000">
                                          <p:val>
                                            <p:strVal val="#ppt_x"/>
                                          </p:val>
                                        </p:tav>
                                      </p:tavLst>
                                    </p:anim>
                                    <p:anim calcmode="lin" valueType="num">
                                      <p:cBhvr additive="base">
                                        <p:cTn id="24" dur="25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250" fill="hold"/>
                                        <p:tgtEl>
                                          <p:spTgt spid="14"/>
                                        </p:tgtEl>
                                        <p:attrNameLst>
                                          <p:attrName>ppt_x</p:attrName>
                                        </p:attrNameLst>
                                      </p:cBhvr>
                                      <p:tavLst>
                                        <p:tav tm="0">
                                          <p:val>
                                            <p:strVal val="#ppt_x"/>
                                          </p:val>
                                        </p:tav>
                                        <p:tav tm="100000">
                                          <p:val>
                                            <p:strVal val="#ppt_x"/>
                                          </p:val>
                                        </p:tav>
                                      </p:tavLst>
                                    </p:anim>
                                    <p:anim calcmode="lin" valueType="num">
                                      <p:cBhvr additive="base">
                                        <p:cTn id="29" dur="250" fill="hold"/>
                                        <p:tgtEl>
                                          <p:spTgt spid="14"/>
                                        </p:tgtEl>
                                        <p:attrNameLst>
                                          <p:attrName>ppt_y</p:attrName>
                                        </p:attrNameLst>
                                      </p:cBhvr>
                                      <p:tavLst>
                                        <p:tav tm="0">
                                          <p:val>
                                            <p:strVal val="1+#ppt_h/2"/>
                                          </p:val>
                                        </p:tav>
                                        <p:tav tm="100000">
                                          <p:val>
                                            <p:strVal val="#ppt_y"/>
                                          </p:val>
                                        </p:tav>
                                      </p:tavLst>
                                    </p:anim>
                                  </p:childTnLst>
                                </p:cTn>
                              </p:par>
                            </p:childTnLst>
                          </p:cTn>
                        </p:par>
                        <p:par>
                          <p:cTn id="30" fill="hold">
                            <p:stCondLst>
                              <p:cond delay="2250"/>
                            </p:stCondLst>
                            <p:childTnLst>
                              <p:par>
                                <p:cTn id="31" presetID="2" presetClass="entr" presetSubtype="4"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250" fill="hold"/>
                                        <p:tgtEl>
                                          <p:spTgt spid="15"/>
                                        </p:tgtEl>
                                        <p:attrNameLst>
                                          <p:attrName>ppt_x</p:attrName>
                                        </p:attrNameLst>
                                      </p:cBhvr>
                                      <p:tavLst>
                                        <p:tav tm="0">
                                          <p:val>
                                            <p:strVal val="#ppt_x"/>
                                          </p:val>
                                        </p:tav>
                                        <p:tav tm="100000">
                                          <p:val>
                                            <p:strVal val="#ppt_x"/>
                                          </p:val>
                                        </p:tav>
                                      </p:tavLst>
                                    </p:anim>
                                    <p:anim calcmode="lin" valueType="num">
                                      <p:cBhvr additive="base">
                                        <p:cTn id="34" dur="250" fill="hold"/>
                                        <p:tgtEl>
                                          <p:spTgt spid="15"/>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2" presetClass="entr" presetSubtype="4"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250" fill="hold"/>
                                        <p:tgtEl>
                                          <p:spTgt spid="16"/>
                                        </p:tgtEl>
                                        <p:attrNameLst>
                                          <p:attrName>ppt_x</p:attrName>
                                        </p:attrNameLst>
                                      </p:cBhvr>
                                      <p:tavLst>
                                        <p:tav tm="0">
                                          <p:val>
                                            <p:strVal val="#ppt_x"/>
                                          </p:val>
                                        </p:tav>
                                        <p:tav tm="100000">
                                          <p:val>
                                            <p:strVal val="#ppt_x"/>
                                          </p:val>
                                        </p:tav>
                                      </p:tavLst>
                                    </p:anim>
                                    <p:anim calcmode="lin" valueType="num">
                                      <p:cBhvr additive="base">
                                        <p:cTn id="39" dur="250" fill="hold"/>
                                        <p:tgtEl>
                                          <p:spTgt spid="16"/>
                                        </p:tgtEl>
                                        <p:attrNameLst>
                                          <p:attrName>ppt_y</p:attrName>
                                        </p:attrNameLst>
                                      </p:cBhvr>
                                      <p:tavLst>
                                        <p:tav tm="0">
                                          <p:val>
                                            <p:strVal val="1+#ppt_h/2"/>
                                          </p:val>
                                        </p:tav>
                                        <p:tav tm="100000">
                                          <p:val>
                                            <p:strVal val="#ppt_y"/>
                                          </p:val>
                                        </p:tav>
                                      </p:tavLst>
                                    </p:anim>
                                  </p:childTnLst>
                                </p:cTn>
                              </p:par>
                            </p:childTnLst>
                          </p:cTn>
                        </p:par>
                        <p:par>
                          <p:cTn id="40" fill="hold">
                            <p:stCondLst>
                              <p:cond delay="2750"/>
                            </p:stCondLst>
                            <p:childTnLst>
                              <p:par>
                                <p:cTn id="41" presetID="2" presetClass="entr" presetSubtype="4"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250" fill="hold"/>
                                        <p:tgtEl>
                                          <p:spTgt spid="17"/>
                                        </p:tgtEl>
                                        <p:attrNameLst>
                                          <p:attrName>ppt_x</p:attrName>
                                        </p:attrNameLst>
                                      </p:cBhvr>
                                      <p:tavLst>
                                        <p:tav tm="0">
                                          <p:val>
                                            <p:strVal val="#ppt_x"/>
                                          </p:val>
                                        </p:tav>
                                        <p:tav tm="100000">
                                          <p:val>
                                            <p:strVal val="#ppt_x"/>
                                          </p:val>
                                        </p:tav>
                                      </p:tavLst>
                                    </p:anim>
                                    <p:anim calcmode="lin" valueType="num">
                                      <p:cBhvr additive="base">
                                        <p:cTn id="44" dur="250" fill="hold"/>
                                        <p:tgtEl>
                                          <p:spTgt spid="17"/>
                                        </p:tgtEl>
                                        <p:attrNameLst>
                                          <p:attrName>ppt_y</p:attrName>
                                        </p:attrNameLst>
                                      </p:cBhvr>
                                      <p:tavLst>
                                        <p:tav tm="0">
                                          <p:val>
                                            <p:strVal val="1+#ppt_h/2"/>
                                          </p:val>
                                        </p:tav>
                                        <p:tav tm="100000">
                                          <p:val>
                                            <p:strVal val="#ppt_y"/>
                                          </p:val>
                                        </p:tav>
                                      </p:tavLst>
                                    </p:anim>
                                  </p:childTnLst>
                                </p:cTn>
                              </p:par>
                            </p:childTnLst>
                          </p:cTn>
                        </p:par>
                        <p:par>
                          <p:cTn id="45" fill="hold">
                            <p:stCondLst>
                              <p:cond delay="3000"/>
                            </p:stCondLst>
                            <p:childTnLst>
                              <p:par>
                                <p:cTn id="46" presetID="2" presetClass="entr" presetSubtype="4"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250" fill="hold"/>
                                        <p:tgtEl>
                                          <p:spTgt spid="18"/>
                                        </p:tgtEl>
                                        <p:attrNameLst>
                                          <p:attrName>ppt_x</p:attrName>
                                        </p:attrNameLst>
                                      </p:cBhvr>
                                      <p:tavLst>
                                        <p:tav tm="0">
                                          <p:val>
                                            <p:strVal val="#ppt_x"/>
                                          </p:val>
                                        </p:tav>
                                        <p:tav tm="100000">
                                          <p:val>
                                            <p:strVal val="#ppt_x"/>
                                          </p:val>
                                        </p:tav>
                                      </p:tavLst>
                                    </p:anim>
                                    <p:anim calcmode="lin" valueType="num">
                                      <p:cBhvr additive="base">
                                        <p:cTn id="49" dur="250" fill="hold"/>
                                        <p:tgtEl>
                                          <p:spTgt spid="18"/>
                                        </p:tgtEl>
                                        <p:attrNameLst>
                                          <p:attrName>ppt_y</p:attrName>
                                        </p:attrNameLst>
                                      </p:cBhvr>
                                      <p:tavLst>
                                        <p:tav tm="0">
                                          <p:val>
                                            <p:strVal val="1+#ppt_h/2"/>
                                          </p:val>
                                        </p:tav>
                                        <p:tav tm="100000">
                                          <p:val>
                                            <p:strVal val="#ppt_y"/>
                                          </p:val>
                                        </p:tav>
                                      </p:tavLst>
                                    </p:anim>
                                  </p:childTnLst>
                                </p:cTn>
                              </p:par>
                            </p:childTnLst>
                          </p:cTn>
                        </p:par>
                        <p:par>
                          <p:cTn id="50" fill="hold">
                            <p:stCondLst>
                              <p:cond delay="3250"/>
                            </p:stCondLst>
                            <p:childTnLst>
                              <p:par>
                                <p:cTn id="51" presetID="2" presetClass="entr" presetSubtype="4"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250" fill="hold"/>
                                        <p:tgtEl>
                                          <p:spTgt spid="19"/>
                                        </p:tgtEl>
                                        <p:attrNameLst>
                                          <p:attrName>ppt_x</p:attrName>
                                        </p:attrNameLst>
                                      </p:cBhvr>
                                      <p:tavLst>
                                        <p:tav tm="0">
                                          <p:val>
                                            <p:strVal val="#ppt_x"/>
                                          </p:val>
                                        </p:tav>
                                        <p:tav tm="100000">
                                          <p:val>
                                            <p:strVal val="#ppt_x"/>
                                          </p:val>
                                        </p:tav>
                                      </p:tavLst>
                                    </p:anim>
                                    <p:anim calcmode="lin" valueType="num">
                                      <p:cBhvr additive="base">
                                        <p:cTn id="54" dur="250" fill="hold"/>
                                        <p:tgtEl>
                                          <p:spTgt spid="19"/>
                                        </p:tgtEl>
                                        <p:attrNameLst>
                                          <p:attrName>ppt_y</p:attrName>
                                        </p:attrNameLst>
                                      </p:cBhvr>
                                      <p:tavLst>
                                        <p:tav tm="0">
                                          <p:val>
                                            <p:strVal val="1+#ppt_h/2"/>
                                          </p:val>
                                        </p:tav>
                                        <p:tav tm="100000">
                                          <p:val>
                                            <p:strVal val="#ppt_y"/>
                                          </p:val>
                                        </p:tav>
                                      </p:tavLst>
                                    </p:anim>
                                  </p:childTnLst>
                                </p:cTn>
                              </p:par>
                            </p:childTnLst>
                          </p:cTn>
                        </p:par>
                        <p:par>
                          <p:cTn id="55" fill="hold">
                            <p:stCondLst>
                              <p:cond delay="3500"/>
                            </p:stCondLst>
                            <p:childTnLst>
                              <p:par>
                                <p:cTn id="56" presetID="2" presetClass="entr" presetSubtype="4"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additive="base">
                                        <p:cTn id="58" dur="250" fill="hold"/>
                                        <p:tgtEl>
                                          <p:spTgt spid="20"/>
                                        </p:tgtEl>
                                        <p:attrNameLst>
                                          <p:attrName>ppt_x</p:attrName>
                                        </p:attrNameLst>
                                      </p:cBhvr>
                                      <p:tavLst>
                                        <p:tav tm="0">
                                          <p:val>
                                            <p:strVal val="#ppt_x"/>
                                          </p:val>
                                        </p:tav>
                                        <p:tav tm="100000">
                                          <p:val>
                                            <p:strVal val="#ppt_x"/>
                                          </p:val>
                                        </p:tav>
                                      </p:tavLst>
                                    </p:anim>
                                    <p:anim calcmode="lin" valueType="num">
                                      <p:cBhvr additive="base">
                                        <p:cTn id="59" dur="250" fill="hold"/>
                                        <p:tgtEl>
                                          <p:spTgt spid="20"/>
                                        </p:tgtEl>
                                        <p:attrNameLst>
                                          <p:attrName>ppt_y</p:attrName>
                                        </p:attrNameLst>
                                      </p:cBhvr>
                                      <p:tavLst>
                                        <p:tav tm="0">
                                          <p:val>
                                            <p:strVal val="1+#ppt_h/2"/>
                                          </p:val>
                                        </p:tav>
                                        <p:tav tm="100000">
                                          <p:val>
                                            <p:strVal val="#ppt_y"/>
                                          </p:val>
                                        </p:tav>
                                      </p:tavLst>
                                    </p:anim>
                                  </p:childTnLst>
                                </p:cTn>
                              </p:par>
                            </p:childTnLst>
                          </p:cTn>
                        </p:par>
                        <p:par>
                          <p:cTn id="60" fill="hold">
                            <p:stCondLst>
                              <p:cond delay="3750"/>
                            </p:stCondLst>
                            <p:childTnLst>
                              <p:par>
                                <p:cTn id="61" presetID="2" presetClass="entr" presetSubtype="4"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250" fill="hold"/>
                                        <p:tgtEl>
                                          <p:spTgt spid="21"/>
                                        </p:tgtEl>
                                        <p:attrNameLst>
                                          <p:attrName>ppt_x</p:attrName>
                                        </p:attrNameLst>
                                      </p:cBhvr>
                                      <p:tavLst>
                                        <p:tav tm="0">
                                          <p:val>
                                            <p:strVal val="#ppt_x"/>
                                          </p:val>
                                        </p:tav>
                                        <p:tav tm="100000">
                                          <p:val>
                                            <p:strVal val="#ppt_x"/>
                                          </p:val>
                                        </p:tav>
                                      </p:tavLst>
                                    </p:anim>
                                    <p:anim calcmode="lin" valueType="num">
                                      <p:cBhvr additive="base">
                                        <p:cTn id="64" dur="250" fill="hold"/>
                                        <p:tgtEl>
                                          <p:spTgt spid="21"/>
                                        </p:tgtEl>
                                        <p:attrNameLst>
                                          <p:attrName>ppt_y</p:attrName>
                                        </p:attrNameLst>
                                      </p:cBhvr>
                                      <p:tavLst>
                                        <p:tav tm="0">
                                          <p:val>
                                            <p:strVal val="1+#ppt_h/2"/>
                                          </p:val>
                                        </p:tav>
                                        <p:tav tm="100000">
                                          <p:val>
                                            <p:strVal val="#ppt_y"/>
                                          </p:val>
                                        </p:tav>
                                      </p:tavLst>
                                    </p:anim>
                                  </p:childTnLst>
                                </p:cTn>
                              </p:par>
                            </p:childTnLst>
                          </p:cTn>
                        </p:par>
                        <p:par>
                          <p:cTn id="65" fill="hold">
                            <p:stCondLst>
                              <p:cond delay="4000"/>
                            </p:stCondLst>
                            <p:childTnLst>
                              <p:par>
                                <p:cTn id="66" presetID="2" presetClass="entr" presetSubtype="4"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250" fill="hold"/>
                                        <p:tgtEl>
                                          <p:spTgt spid="22"/>
                                        </p:tgtEl>
                                        <p:attrNameLst>
                                          <p:attrName>ppt_x</p:attrName>
                                        </p:attrNameLst>
                                      </p:cBhvr>
                                      <p:tavLst>
                                        <p:tav tm="0">
                                          <p:val>
                                            <p:strVal val="#ppt_x"/>
                                          </p:val>
                                        </p:tav>
                                        <p:tav tm="100000">
                                          <p:val>
                                            <p:strVal val="#ppt_x"/>
                                          </p:val>
                                        </p:tav>
                                      </p:tavLst>
                                    </p:anim>
                                    <p:anim calcmode="lin" valueType="num">
                                      <p:cBhvr additive="base">
                                        <p:cTn id="69" dur="250" fill="hold"/>
                                        <p:tgtEl>
                                          <p:spTgt spid="22"/>
                                        </p:tgtEl>
                                        <p:attrNameLst>
                                          <p:attrName>ppt_y</p:attrName>
                                        </p:attrNameLst>
                                      </p:cBhvr>
                                      <p:tavLst>
                                        <p:tav tm="0">
                                          <p:val>
                                            <p:strVal val="1+#ppt_h/2"/>
                                          </p:val>
                                        </p:tav>
                                        <p:tav tm="100000">
                                          <p:val>
                                            <p:strVal val="#ppt_y"/>
                                          </p:val>
                                        </p:tav>
                                      </p:tavLst>
                                    </p:anim>
                                  </p:childTnLst>
                                </p:cTn>
                              </p:par>
                            </p:childTnLst>
                          </p:cTn>
                        </p:par>
                        <p:par>
                          <p:cTn id="70" fill="hold">
                            <p:stCondLst>
                              <p:cond delay="4250"/>
                            </p:stCondLst>
                            <p:childTnLst>
                              <p:par>
                                <p:cTn id="71" presetID="2" presetClass="entr" presetSubtype="4" fill="hold" grpId="0" nodeType="after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250" fill="hold"/>
                                        <p:tgtEl>
                                          <p:spTgt spid="23"/>
                                        </p:tgtEl>
                                        <p:attrNameLst>
                                          <p:attrName>ppt_x</p:attrName>
                                        </p:attrNameLst>
                                      </p:cBhvr>
                                      <p:tavLst>
                                        <p:tav tm="0">
                                          <p:val>
                                            <p:strVal val="#ppt_x"/>
                                          </p:val>
                                        </p:tav>
                                        <p:tav tm="100000">
                                          <p:val>
                                            <p:strVal val="#ppt_x"/>
                                          </p:val>
                                        </p:tav>
                                      </p:tavLst>
                                    </p:anim>
                                    <p:anim calcmode="lin" valueType="num">
                                      <p:cBhvr additive="base">
                                        <p:cTn id="74" dur="250" fill="hold"/>
                                        <p:tgtEl>
                                          <p:spTgt spid="23"/>
                                        </p:tgtEl>
                                        <p:attrNameLst>
                                          <p:attrName>ppt_y</p:attrName>
                                        </p:attrNameLst>
                                      </p:cBhvr>
                                      <p:tavLst>
                                        <p:tav tm="0">
                                          <p:val>
                                            <p:strVal val="1+#ppt_h/2"/>
                                          </p:val>
                                        </p:tav>
                                        <p:tav tm="100000">
                                          <p:val>
                                            <p:strVal val="#ppt_y"/>
                                          </p:val>
                                        </p:tav>
                                      </p:tavLst>
                                    </p:anim>
                                  </p:childTnLst>
                                </p:cTn>
                              </p:par>
                            </p:childTnLst>
                          </p:cTn>
                        </p:par>
                        <p:par>
                          <p:cTn id="75" fill="hold">
                            <p:stCondLst>
                              <p:cond delay="4500"/>
                            </p:stCondLst>
                            <p:childTnLst>
                              <p:par>
                                <p:cTn id="76" presetID="2" presetClass="entr" presetSubtype="4"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 calcmode="lin" valueType="num">
                                      <p:cBhvr additive="base">
                                        <p:cTn id="78" dur="250" fill="hold"/>
                                        <p:tgtEl>
                                          <p:spTgt spid="24"/>
                                        </p:tgtEl>
                                        <p:attrNameLst>
                                          <p:attrName>ppt_x</p:attrName>
                                        </p:attrNameLst>
                                      </p:cBhvr>
                                      <p:tavLst>
                                        <p:tav tm="0">
                                          <p:val>
                                            <p:strVal val="#ppt_x"/>
                                          </p:val>
                                        </p:tav>
                                        <p:tav tm="100000">
                                          <p:val>
                                            <p:strVal val="#ppt_x"/>
                                          </p:val>
                                        </p:tav>
                                      </p:tavLst>
                                    </p:anim>
                                    <p:anim calcmode="lin" valueType="num">
                                      <p:cBhvr additive="base">
                                        <p:cTn id="79" dur="250" fill="hold"/>
                                        <p:tgtEl>
                                          <p:spTgt spid="24"/>
                                        </p:tgtEl>
                                        <p:attrNameLst>
                                          <p:attrName>ppt_y</p:attrName>
                                        </p:attrNameLst>
                                      </p:cBhvr>
                                      <p:tavLst>
                                        <p:tav tm="0">
                                          <p:val>
                                            <p:strVal val="1+#ppt_h/2"/>
                                          </p:val>
                                        </p:tav>
                                        <p:tav tm="100000">
                                          <p:val>
                                            <p:strVal val="#ppt_y"/>
                                          </p:val>
                                        </p:tav>
                                      </p:tavLst>
                                    </p:anim>
                                  </p:childTnLst>
                                </p:cTn>
                              </p:par>
                            </p:childTnLst>
                          </p:cTn>
                        </p:par>
                        <p:par>
                          <p:cTn id="80" fill="hold">
                            <p:stCondLst>
                              <p:cond delay="4750"/>
                            </p:stCondLst>
                            <p:childTnLst>
                              <p:par>
                                <p:cTn id="81" presetID="2" presetClass="entr" presetSubtype="4" fill="hold" grpId="0" nodeType="after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additive="base">
                                        <p:cTn id="83" dur="250" fill="hold"/>
                                        <p:tgtEl>
                                          <p:spTgt spid="25"/>
                                        </p:tgtEl>
                                        <p:attrNameLst>
                                          <p:attrName>ppt_x</p:attrName>
                                        </p:attrNameLst>
                                      </p:cBhvr>
                                      <p:tavLst>
                                        <p:tav tm="0">
                                          <p:val>
                                            <p:strVal val="#ppt_x"/>
                                          </p:val>
                                        </p:tav>
                                        <p:tav tm="100000">
                                          <p:val>
                                            <p:strVal val="#ppt_x"/>
                                          </p:val>
                                        </p:tav>
                                      </p:tavLst>
                                    </p:anim>
                                    <p:anim calcmode="lin" valueType="num">
                                      <p:cBhvr additive="base">
                                        <p:cTn id="84" dur="250" fill="hold"/>
                                        <p:tgtEl>
                                          <p:spTgt spid="25"/>
                                        </p:tgtEl>
                                        <p:attrNameLst>
                                          <p:attrName>ppt_y</p:attrName>
                                        </p:attrNameLst>
                                      </p:cBhvr>
                                      <p:tavLst>
                                        <p:tav tm="0">
                                          <p:val>
                                            <p:strVal val="1+#ppt_h/2"/>
                                          </p:val>
                                        </p:tav>
                                        <p:tav tm="100000">
                                          <p:val>
                                            <p:strVal val="#ppt_y"/>
                                          </p:val>
                                        </p:tav>
                                      </p:tavLst>
                                    </p:anim>
                                  </p:childTnLst>
                                </p:cTn>
                              </p:par>
                            </p:childTnLst>
                          </p:cTn>
                        </p:par>
                        <p:par>
                          <p:cTn id="85" fill="hold">
                            <p:stCondLst>
                              <p:cond delay="5000"/>
                            </p:stCondLst>
                            <p:childTnLst>
                              <p:par>
                                <p:cTn id="86" presetID="2" presetClass="entr" presetSubtype="4"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additive="base">
                                        <p:cTn id="88" dur="250" fill="hold"/>
                                        <p:tgtEl>
                                          <p:spTgt spid="26"/>
                                        </p:tgtEl>
                                        <p:attrNameLst>
                                          <p:attrName>ppt_x</p:attrName>
                                        </p:attrNameLst>
                                      </p:cBhvr>
                                      <p:tavLst>
                                        <p:tav tm="0">
                                          <p:val>
                                            <p:strVal val="#ppt_x"/>
                                          </p:val>
                                        </p:tav>
                                        <p:tav tm="100000">
                                          <p:val>
                                            <p:strVal val="#ppt_x"/>
                                          </p:val>
                                        </p:tav>
                                      </p:tavLst>
                                    </p:anim>
                                    <p:anim calcmode="lin" valueType="num">
                                      <p:cBhvr additive="base">
                                        <p:cTn id="89" dur="250" fill="hold"/>
                                        <p:tgtEl>
                                          <p:spTgt spid="26"/>
                                        </p:tgtEl>
                                        <p:attrNameLst>
                                          <p:attrName>ppt_y</p:attrName>
                                        </p:attrNameLst>
                                      </p:cBhvr>
                                      <p:tavLst>
                                        <p:tav tm="0">
                                          <p:val>
                                            <p:strVal val="1+#ppt_h/2"/>
                                          </p:val>
                                        </p:tav>
                                        <p:tav tm="100000">
                                          <p:val>
                                            <p:strVal val="#ppt_y"/>
                                          </p:val>
                                        </p:tav>
                                      </p:tavLst>
                                    </p:anim>
                                  </p:childTnLst>
                                </p:cTn>
                              </p:par>
                            </p:childTnLst>
                          </p:cTn>
                        </p:par>
                        <p:par>
                          <p:cTn id="90" fill="hold">
                            <p:stCondLst>
                              <p:cond delay="5250"/>
                            </p:stCondLst>
                            <p:childTnLst>
                              <p:par>
                                <p:cTn id="91" presetID="2" presetClass="entr" presetSubtype="4" fill="hold" grpId="0" nodeType="afterEffect">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cBhvr additive="base">
                                        <p:cTn id="93" dur="250" fill="hold"/>
                                        <p:tgtEl>
                                          <p:spTgt spid="27"/>
                                        </p:tgtEl>
                                        <p:attrNameLst>
                                          <p:attrName>ppt_x</p:attrName>
                                        </p:attrNameLst>
                                      </p:cBhvr>
                                      <p:tavLst>
                                        <p:tav tm="0">
                                          <p:val>
                                            <p:strVal val="#ppt_x"/>
                                          </p:val>
                                        </p:tav>
                                        <p:tav tm="100000">
                                          <p:val>
                                            <p:strVal val="#ppt_x"/>
                                          </p:val>
                                        </p:tav>
                                      </p:tavLst>
                                    </p:anim>
                                    <p:anim calcmode="lin" valueType="num">
                                      <p:cBhvr additive="base">
                                        <p:cTn id="94" dur="250" fill="hold"/>
                                        <p:tgtEl>
                                          <p:spTgt spid="27"/>
                                        </p:tgtEl>
                                        <p:attrNameLst>
                                          <p:attrName>ppt_y</p:attrName>
                                        </p:attrNameLst>
                                      </p:cBhvr>
                                      <p:tavLst>
                                        <p:tav tm="0">
                                          <p:val>
                                            <p:strVal val="1+#ppt_h/2"/>
                                          </p:val>
                                        </p:tav>
                                        <p:tav tm="100000">
                                          <p:val>
                                            <p:strVal val="#ppt_y"/>
                                          </p:val>
                                        </p:tav>
                                      </p:tavLst>
                                    </p:anim>
                                  </p:childTnLst>
                                </p:cTn>
                              </p:par>
                            </p:childTnLst>
                          </p:cTn>
                        </p:par>
                        <p:par>
                          <p:cTn id="95" fill="hold">
                            <p:stCondLst>
                              <p:cond delay="5500"/>
                            </p:stCondLst>
                            <p:childTnLst>
                              <p:par>
                                <p:cTn id="96" presetID="2" presetClass="entr" presetSubtype="4" fill="hold" grpId="0" nodeType="afterEffect">
                                  <p:stCondLst>
                                    <p:cond delay="0"/>
                                  </p:stCondLst>
                                  <p:childTnLst>
                                    <p:set>
                                      <p:cBhvr>
                                        <p:cTn id="97" dur="1" fill="hold">
                                          <p:stCondLst>
                                            <p:cond delay="0"/>
                                          </p:stCondLst>
                                        </p:cTn>
                                        <p:tgtEl>
                                          <p:spTgt spid="28"/>
                                        </p:tgtEl>
                                        <p:attrNameLst>
                                          <p:attrName>style.visibility</p:attrName>
                                        </p:attrNameLst>
                                      </p:cBhvr>
                                      <p:to>
                                        <p:strVal val="visible"/>
                                      </p:to>
                                    </p:set>
                                    <p:anim calcmode="lin" valueType="num">
                                      <p:cBhvr additive="base">
                                        <p:cTn id="98" dur="250" fill="hold"/>
                                        <p:tgtEl>
                                          <p:spTgt spid="28"/>
                                        </p:tgtEl>
                                        <p:attrNameLst>
                                          <p:attrName>ppt_x</p:attrName>
                                        </p:attrNameLst>
                                      </p:cBhvr>
                                      <p:tavLst>
                                        <p:tav tm="0">
                                          <p:val>
                                            <p:strVal val="#ppt_x"/>
                                          </p:val>
                                        </p:tav>
                                        <p:tav tm="100000">
                                          <p:val>
                                            <p:strVal val="#ppt_x"/>
                                          </p:val>
                                        </p:tav>
                                      </p:tavLst>
                                    </p:anim>
                                    <p:anim calcmode="lin" valueType="num">
                                      <p:cBhvr additive="base">
                                        <p:cTn id="99" dur="250" fill="hold"/>
                                        <p:tgtEl>
                                          <p:spTgt spid="28"/>
                                        </p:tgtEl>
                                        <p:attrNameLst>
                                          <p:attrName>ppt_y</p:attrName>
                                        </p:attrNameLst>
                                      </p:cBhvr>
                                      <p:tavLst>
                                        <p:tav tm="0">
                                          <p:val>
                                            <p:strVal val="1+#ppt_h/2"/>
                                          </p:val>
                                        </p:tav>
                                        <p:tav tm="100000">
                                          <p:val>
                                            <p:strVal val="#ppt_y"/>
                                          </p:val>
                                        </p:tav>
                                      </p:tavLst>
                                    </p:anim>
                                  </p:childTnLst>
                                </p:cTn>
                              </p:par>
                            </p:childTnLst>
                          </p:cTn>
                        </p:par>
                        <p:par>
                          <p:cTn id="100" fill="hold">
                            <p:stCondLst>
                              <p:cond delay="5750"/>
                            </p:stCondLst>
                            <p:childTnLst>
                              <p:par>
                                <p:cTn id="101" presetID="2" presetClass="entr" presetSubtype="4" fill="hold" grpId="0" nodeType="afterEffect">
                                  <p:stCondLst>
                                    <p:cond delay="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250" fill="hold"/>
                                        <p:tgtEl>
                                          <p:spTgt spid="29"/>
                                        </p:tgtEl>
                                        <p:attrNameLst>
                                          <p:attrName>ppt_x</p:attrName>
                                        </p:attrNameLst>
                                      </p:cBhvr>
                                      <p:tavLst>
                                        <p:tav tm="0">
                                          <p:val>
                                            <p:strVal val="#ppt_x"/>
                                          </p:val>
                                        </p:tav>
                                        <p:tav tm="100000">
                                          <p:val>
                                            <p:strVal val="#ppt_x"/>
                                          </p:val>
                                        </p:tav>
                                      </p:tavLst>
                                    </p:anim>
                                    <p:anim calcmode="lin" valueType="num">
                                      <p:cBhvr additive="base">
                                        <p:cTn id="104" dur="25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animBg="1"/>
      <p:bldP spid="15" grpId="0"/>
      <p:bldP spid="16" grpId="0"/>
      <p:bldP spid="17" grpId="0" animBg="1"/>
      <p:bldP spid="18" grpId="0" animBg="1"/>
      <p:bldP spid="19" grpId="0" animBg="1"/>
      <p:bldP spid="20" grpId="0"/>
      <p:bldP spid="21" grpId="0"/>
      <p:bldP spid="22" grpId="0" animBg="1"/>
      <p:bldP spid="23" grpId="0"/>
      <p:bldP spid="24" grpId="0"/>
      <p:bldP spid="25" grpId="0" animBg="1"/>
      <p:bldP spid="26" grpId="0" animBg="1"/>
      <p:bldP spid="27" grpId="0" animBg="1"/>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05C054EC-45AE-2B7D-683F-91C8FFF201A2}"/>
              </a:ext>
            </a:extLst>
          </p:cNvPr>
          <p:cNvGrpSpPr/>
          <p:nvPr/>
        </p:nvGrpSpPr>
        <p:grpSpPr>
          <a:xfrm>
            <a:off x="859293" y="-63912"/>
            <a:ext cx="13403325" cy="6874616"/>
            <a:chOff x="-3800821" y="-63912"/>
            <a:chExt cx="13403325" cy="6874616"/>
          </a:xfrm>
        </p:grpSpPr>
        <p:pic>
          <p:nvPicPr>
            <p:cNvPr id="18" name="Picture 17" descr="118-苏州大学-img4.jpg"/>
            <p:cNvPicPr>
              <a:picLocks noChangeAspect="1"/>
            </p:cNvPicPr>
            <p:nvPr/>
          </p:nvPicPr>
          <p:blipFill>
            <a:blip r:embed="rId4"/>
            <a:stretch>
              <a:fillRect/>
            </a:stretch>
          </p:blipFill>
          <p:spPr>
            <a:xfrm>
              <a:off x="-1294622" y="0"/>
              <a:ext cx="10897126" cy="6810704"/>
            </a:xfrm>
            <a:prstGeom prst="rect">
              <a:avLst/>
            </a:prstGeom>
          </p:spPr>
        </p:pic>
        <p:sp>
          <p:nvSpPr>
            <p:cNvPr id="17" name="矩形 16">
              <a:extLst>
                <a:ext uri="{FF2B5EF4-FFF2-40B4-BE49-F238E27FC236}">
                  <a16:creationId xmlns:a16="http://schemas.microsoft.com/office/drawing/2014/main" id="{BD8A68A7-55CB-937B-91B0-CC83A85A4C7B}"/>
                </a:ext>
              </a:extLst>
            </p:cNvPr>
            <p:cNvSpPr/>
            <p:nvPr/>
          </p:nvSpPr>
          <p:spPr>
            <a:xfrm>
              <a:off x="-3800821" y="-63912"/>
              <a:ext cx="5775108" cy="68746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11" name="组合 10"/>
          <p:cNvGrpSpPr/>
          <p:nvPr/>
        </p:nvGrpSpPr>
        <p:grpSpPr>
          <a:xfrm>
            <a:off x="51537" y="111286"/>
            <a:ext cx="2003000" cy="496177"/>
            <a:chOff x="9992476" y="172796"/>
            <a:chExt cx="2003464" cy="496292"/>
          </a:xfrm>
        </p:grpSpPr>
        <p:sp>
          <p:nvSpPr>
            <p:cNvPr id="12" name="Rectangle 37"/>
            <p:cNvSpPr/>
            <p:nvPr/>
          </p:nvSpPr>
          <p:spPr>
            <a:xfrm>
              <a:off x="10605949" y="623369"/>
              <a:ext cx="776519" cy="45719"/>
            </a:xfrm>
            <a:prstGeom prst="rect">
              <a:avLst/>
            </a:prstGeom>
            <a:solidFill>
              <a:srgbClr val="BB0E1F"/>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Subtitle 2"/>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grpSp>
        <p:nvGrpSpPr>
          <p:cNvPr id="6" name="组合 5"/>
          <p:cNvGrpSpPr/>
          <p:nvPr/>
        </p:nvGrpSpPr>
        <p:grpSpPr>
          <a:xfrm>
            <a:off x="1053036" y="2228984"/>
            <a:ext cx="5109647" cy="4972417"/>
            <a:chOff x="457563" y="979855"/>
            <a:chExt cx="6404331" cy="6232333"/>
          </a:xfrm>
        </p:grpSpPr>
        <p:grpSp>
          <p:nvGrpSpPr>
            <p:cNvPr id="7" name="组合 6"/>
            <p:cNvGrpSpPr/>
            <p:nvPr/>
          </p:nvGrpSpPr>
          <p:grpSpPr>
            <a:xfrm flipH="1">
              <a:off x="457563" y="979855"/>
              <a:ext cx="5295900" cy="1286999"/>
              <a:chOff x="6436950" y="978268"/>
              <a:chExt cx="5295900" cy="1286999"/>
            </a:xfrm>
          </p:grpSpPr>
          <p:sp>
            <p:nvSpPr>
              <p:cNvPr id="10" name="TextBox 31"/>
              <p:cNvSpPr txBox="1"/>
              <p:nvPr/>
            </p:nvSpPr>
            <p:spPr>
              <a:xfrm>
                <a:off x="6436950" y="978268"/>
                <a:ext cx="5295900" cy="887046"/>
              </a:xfrm>
              <a:prstGeom prst="rect">
                <a:avLst/>
              </a:prstGeom>
              <a:noFill/>
            </p:spPr>
            <p:txBody>
              <a:bodyPr wrap="square" rtlCol="0">
                <a:spAutoFit/>
              </a:bodyPr>
              <a:lstStyle/>
              <a:p>
                <a:r>
                  <a:rPr lang="en-US" sz="2000" b="1" spc="300" dirty="0">
                    <a:solidFill>
                      <a:srgbClr val="BB0E1F"/>
                    </a:solidFill>
                    <a:latin typeface="微软雅黑" panose="020B0503020204020204" pitchFamily="34" charset="-122"/>
                    <a:ea typeface="微软雅黑" panose="020B0503020204020204" pitchFamily="34" charset="-122"/>
                    <a:cs typeface="Playfair Display SC" charset="0"/>
                  </a:rPr>
                  <a:t>Write here
Something about</a:t>
                </a:r>
              </a:p>
              <a:p>
                <a:r>
                  <a:rPr lang="en-US" sz="2000" b="1" spc="300" dirty="0">
                    <a:solidFill>
                      <a:srgbClr val="BB0E1F"/>
                    </a:solidFill>
                    <a:latin typeface="微软雅黑" panose="020B0503020204020204" pitchFamily="34" charset="-122"/>
                    <a:ea typeface="微软雅黑" panose="020B0503020204020204" pitchFamily="34" charset="-122"/>
                    <a:cs typeface="Playfair Display SC" charset="0"/>
                  </a:rPr>
                  <a:t/>
                </a:r>
              </a:p>
            </p:txBody>
          </p:sp>
          <p:sp>
            <p:nvSpPr>
              <p:cNvPr id="14" name="TextBox 33"/>
              <p:cNvSpPr txBox="1"/>
              <p:nvPr/>
            </p:nvSpPr>
            <p:spPr>
              <a:xfrm>
                <a:off x="8834464" y="1993930"/>
                <a:ext cx="2815801" cy="271337"/>
              </a:xfrm>
              <a:prstGeom prst="rect">
                <a:avLst/>
              </a:prstGeom>
              <a:noFill/>
            </p:spPr>
            <p:txBody>
              <a:bodyPr wrap="square" rtlCol="0">
                <a:spAutoFit/>
              </a:bodyPr>
              <a:lstStyle/>
              <a:p>
                <a:pPr>
                  <a:lnSpc>
                    <a:spcPct val="150000"/>
                  </a:lnSpc>
                </a:pPr>
                <a:r>
                  <a:rPr lang="en-US" sz="600" b="1" spc="300" dirty="0">
                    <a:solidFill>
                      <a:srgbClr val="A70C1B"/>
                    </a:solidFill>
                    <a:latin typeface="微软雅黑" panose="020B0503020204020204" pitchFamily="34" charset="-122"/>
                    <a:ea typeface="微软雅黑" panose="020B0503020204020204" pitchFamily="34" charset="-122"/>
                    <a:cs typeface="Montserrat Semi" charset="0"/>
                  </a:rPr>
                  <a:t>WRITE SOMETHING HERE</a:t>
                </a:r>
              </a:p>
            </p:txBody>
          </p:sp>
        </p:grpSp>
        <p:sp>
          <p:nvSpPr>
            <p:cNvPr id="8" name="Subtitle 2"/>
            <p:cNvSpPr txBox="1">
              <a:spLocks/>
            </p:cNvSpPr>
            <p:nvPr/>
          </p:nvSpPr>
          <p:spPr>
            <a:xfrm>
              <a:off x="457563" y="2505307"/>
              <a:ext cx="3118101" cy="4706881"/>
            </a:xfrm>
            <a:prstGeom prst="rect">
              <a:avLst/>
            </a:prstGeom>
          </p:spPr>
          <p:txBody>
            <a:bodyPr vert="horz" wrap="square" lIns="91401" tIns="45700" rIns="91401" bIns="45700"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Montserrat Hairline" charset="0"/>
                  <a:ea typeface="Montserrat Hairline" charset="0"/>
                  <a:cs typeface="Montserrat Hairline"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Montserrat Hairline" charset="0"/>
                  <a:ea typeface="Montserrat Hairline" charset="0"/>
                  <a:cs typeface="Montserrat Hairline"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Montserrat Hairline" charset="0"/>
                  <a:ea typeface="Montserrat Hairline" charset="0"/>
                  <a:cs typeface="Montserrat Hairline"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Montserrat Hairline" charset="0"/>
                  <a:ea typeface="Montserrat Hairline" charset="0"/>
                  <a:cs typeface="Montserrat Hairline"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just">
                <a:lnSpc>
                  <a:spcPct val="140000"/>
                </a:lnSpc>
              </a:pPr>
              <a:r>
                <a:rPr lang="en-US" sz="900" dirty="0">
                  <a:solidFill>
                    <a:schemeClr val="bg1">
                      <a:lumMod val="65000"/>
                    </a:schemeClr>
                  </a:solidFill>
                  <a:latin typeface="微软雅黑" panose="020B0503020204020204" pitchFamily="34" charset="-122"/>
                  <a:ea typeface="微软雅黑" panose="020B0503020204020204" pitchFamily="34" charset="-122"/>
                  <a:cs typeface="Montserrat Light" charset="0"/>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 legal person so that the company in itself can accept Limited liability for civil responsibility and taxation incurred as members perform (or fail) to discharge their duty within the publicly declared "birth certificate" or published policy.  Because companies are legal persons, they also may associate and register themselves as companies – often known as a corporate group.</a:t>
              </a:r>
            </a:p>
          </p:txBody>
        </p:sp>
        <p:sp>
          <p:nvSpPr>
            <p:cNvPr id="9" name="Subtitle 2"/>
            <p:cNvSpPr txBox="1">
              <a:spLocks/>
            </p:cNvSpPr>
            <p:nvPr/>
          </p:nvSpPr>
          <p:spPr>
            <a:xfrm>
              <a:off x="3743793" y="2505307"/>
              <a:ext cx="3118101" cy="4220821"/>
            </a:xfrm>
            <a:prstGeom prst="rect">
              <a:avLst/>
            </a:prstGeom>
          </p:spPr>
          <p:txBody>
            <a:bodyPr vert="horz" wrap="square" lIns="91401" tIns="45700" rIns="91401" bIns="45700"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Montserrat Hairline" charset="0"/>
                  <a:ea typeface="Montserrat Hairline" charset="0"/>
                  <a:cs typeface="Montserrat Hairline"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Montserrat Hairline" charset="0"/>
                  <a:ea typeface="Montserrat Hairline" charset="0"/>
                  <a:cs typeface="Montserrat Hairline"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Montserrat Hairline" charset="0"/>
                  <a:ea typeface="Montserrat Hairline" charset="0"/>
                  <a:cs typeface="Montserrat Hairline"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Montserrat Hairline" charset="0"/>
                  <a:ea typeface="Montserrat Hairline" charset="0"/>
                  <a:cs typeface="Montserrat Hairline"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just">
                <a:lnSpc>
                  <a:spcPct val="140000"/>
                </a:lnSpc>
              </a:pPr>
              <a:r>
                <a:rPr lang="en-US" sz="900" dirty="0">
                  <a:solidFill>
                    <a:schemeClr val="bg1">
                      <a:lumMod val="65000"/>
                    </a:schemeClr>
                  </a:solidFill>
                  <a:latin typeface="微软雅黑" panose="020B0503020204020204" pitchFamily="34" charset="-122"/>
                  <a:ea typeface="微软雅黑" panose="020B0503020204020204" pitchFamily="34" charset="-122"/>
                  <a:cs typeface="Montserrat Light" charset="0"/>
                </a:rPr>
                <a:t>When the company closes it may need a "death certificate" to avoid further legal obligations. A company or association of persons can be created at law as legal person so that the company in itself can accept Limited liability for civil responsibility and taxation incurred as members perform (or fail) to discharge their duty within the publicly declared "birth certificate" or published policy. A company or association of persons can be created at law as legal person so that the company in itself can accept Limited liability for civil responsibility and taxation incurred as members perform (or fail) to discharge their duty within the publicly declared "birth certificate”</a:t>
              </a:r>
            </a:p>
          </p:txBody>
        </p:sp>
      </p:grpSp>
    </p:spTree>
    <p:extLst>
      <p:ext uri="{BB962C8B-B14F-4D97-AF65-F5344CB8AC3E}">
        <p14:creationId xmlns:p14="http://schemas.microsoft.com/office/powerpoint/2010/main" val="1508083027"/>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04" y="0"/>
            <a:ext cx="12187592" cy="6858000"/>
            <a:chOff x="0" y="0"/>
            <a:chExt cx="9239232" cy="5270567"/>
          </a:xfrm>
        </p:grpSpPr>
        <p:sp>
          <p:nvSpPr>
            <p:cNvPr id="5" name="矩形 4"/>
            <p:cNvSpPr/>
            <p:nvPr/>
          </p:nvSpPr>
          <p:spPr>
            <a:xfrm>
              <a:off x="0" y="0"/>
              <a:ext cx="3066516" cy="2611651"/>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 name="矩形 5"/>
            <p:cNvSpPr/>
            <p:nvPr/>
          </p:nvSpPr>
          <p:spPr>
            <a:xfrm>
              <a:off x="3094810" y="2658916"/>
              <a:ext cx="3066516" cy="2611651"/>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 name="矩形 6"/>
            <p:cNvSpPr/>
            <p:nvPr/>
          </p:nvSpPr>
          <p:spPr>
            <a:xfrm>
              <a:off x="6172716" y="0"/>
              <a:ext cx="3066516" cy="2620438"/>
            </a:xfrm>
            <a:prstGeom prst="rect">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nvGrpSpPr>
            <p:cNvPr id="8" name="组合 7"/>
            <p:cNvGrpSpPr/>
            <p:nvPr/>
          </p:nvGrpSpPr>
          <p:grpSpPr>
            <a:xfrm>
              <a:off x="588685" y="1213477"/>
              <a:ext cx="8061860" cy="2896078"/>
              <a:chOff x="771762" y="1587161"/>
              <a:chExt cx="10636282" cy="3787914"/>
            </a:xfrm>
          </p:grpSpPr>
          <p:sp>
            <p:nvSpPr>
              <p:cNvPr id="9" name="Rectangle 11"/>
              <p:cNvSpPr/>
              <p:nvPr/>
            </p:nvSpPr>
            <p:spPr>
              <a:xfrm>
                <a:off x="8945953" y="5005009"/>
                <a:ext cx="2383687" cy="370066"/>
              </a:xfrm>
              <a:prstGeom prst="rect">
                <a:avLst/>
              </a:prstGeom>
              <a:solidFill>
                <a:srgbClr val="BB0E1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latin typeface="微软雅黑" panose="020B0503020204020204" pitchFamily="34" charset="-122"/>
                </a:endParaRPr>
              </a:p>
            </p:txBody>
          </p:sp>
          <p:sp>
            <p:nvSpPr>
              <p:cNvPr id="10" name="Rectangle 32"/>
              <p:cNvSpPr/>
              <p:nvPr/>
            </p:nvSpPr>
            <p:spPr>
              <a:xfrm>
                <a:off x="827864" y="5005009"/>
                <a:ext cx="2383687" cy="370066"/>
              </a:xfrm>
              <a:prstGeom prst="rect">
                <a:avLst/>
              </a:prstGeom>
              <a:solidFill>
                <a:srgbClr val="BB0E1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latin typeface="微软雅黑" panose="020B0503020204020204" pitchFamily="34" charset="-122"/>
                </a:endParaRPr>
              </a:p>
            </p:txBody>
          </p:sp>
          <p:sp>
            <p:nvSpPr>
              <p:cNvPr id="14" name="Rectangle 27"/>
              <p:cNvSpPr/>
              <p:nvPr/>
            </p:nvSpPr>
            <p:spPr>
              <a:xfrm>
                <a:off x="4898060" y="1587161"/>
                <a:ext cx="2383687" cy="370066"/>
              </a:xfrm>
              <a:prstGeom prst="rect">
                <a:avLst/>
              </a:prstGeom>
              <a:solidFill>
                <a:srgbClr val="6B081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1"/>
                  </a:solidFill>
                  <a:latin typeface="微软雅黑" panose="020B0503020204020204" pitchFamily="34" charset="-122"/>
                </a:endParaRPr>
              </a:p>
            </p:txBody>
          </p:sp>
          <p:sp>
            <p:nvSpPr>
              <p:cNvPr id="15" name="Subtitle 2"/>
              <p:cNvSpPr txBox="1">
                <a:spLocks/>
              </p:cNvSpPr>
              <p:nvPr/>
            </p:nvSpPr>
            <p:spPr>
              <a:xfrm>
                <a:off x="8889851" y="5014935"/>
                <a:ext cx="2518193" cy="266229"/>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325"/>
                  </a:lnSpc>
                </a:pPr>
                <a:r>
                  <a:rPr lang="en-US" sz="900" b="1" spc="300" dirty="0">
                    <a:solidFill>
                      <a:schemeClr val="bg1"/>
                    </a:solidFill>
                    <a:latin typeface="微软雅黑" panose="020B0503020204020204" pitchFamily="34" charset="-122"/>
                    <a:ea typeface="微软雅黑" panose="020B0503020204020204" pitchFamily="34" charset="-122"/>
                    <a:cs typeface="Source Sans Pro" charset="0"/>
                  </a:rPr>
                  <a:t>MINIMAL DESIGNS</a:t>
                </a:r>
              </a:p>
            </p:txBody>
          </p:sp>
          <p:sp>
            <p:nvSpPr>
              <p:cNvPr id="16" name="Subtitle 2"/>
              <p:cNvSpPr txBox="1">
                <a:spLocks/>
              </p:cNvSpPr>
              <p:nvPr/>
            </p:nvSpPr>
            <p:spPr>
              <a:xfrm>
                <a:off x="4841958" y="1597087"/>
                <a:ext cx="2518193" cy="266229"/>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325"/>
                  </a:lnSpc>
                </a:pPr>
                <a:r>
                  <a:rPr lang="en-US" sz="900" b="1" spc="300" dirty="0">
                    <a:solidFill>
                      <a:schemeClr val="bg1"/>
                    </a:solidFill>
                    <a:latin typeface="微软雅黑" panose="020B0503020204020204" pitchFamily="34" charset="-122"/>
                    <a:ea typeface="微软雅黑" panose="020B0503020204020204" pitchFamily="34" charset="-122"/>
                    <a:cs typeface="Source Sans Pro" charset="0"/>
                  </a:rPr>
                  <a:t>MINIMAL DESIGNS</a:t>
                </a:r>
              </a:p>
            </p:txBody>
          </p:sp>
          <p:sp>
            <p:nvSpPr>
              <p:cNvPr id="17" name="Subtitle 2"/>
              <p:cNvSpPr txBox="1">
                <a:spLocks/>
              </p:cNvSpPr>
              <p:nvPr/>
            </p:nvSpPr>
            <p:spPr>
              <a:xfrm>
                <a:off x="771762" y="5014935"/>
                <a:ext cx="2518193" cy="266229"/>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325"/>
                  </a:lnSpc>
                </a:pPr>
                <a:r>
                  <a:rPr lang="en-US" sz="900" b="1" spc="300" dirty="0">
                    <a:solidFill>
                      <a:schemeClr val="bg1"/>
                    </a:solidFill>
                    <a:latin typeface="微软雅黑" panose="020B0503020204020204" pitchFamily="34" charset="-122"/>
                    <a:ea typeface="微软雅黑" panose="020B0503020204020204" pitchFamily="34" charset="-122"/>
                    <a:cs typeface="Source Sans Pro" charset="0"/>
                  </a:rPr>
                  <a:t>MINIMAL DESIGNS</a:t>
                </a:r>
              </a:p>
            </p:txBody>
          </p:sp>
        </p:grpSp>
      </p:grpSp>
    </p:spTree>
    <p:extLst>
      <p:ext uri="{BB962C8B-B14F-4D97-AF65-F5344CB8AC3E}">
        <p14:creationId xmlns:p14="http://schemas.microsoft.com/office/powerpoint/2010/main" val="2172810814"/>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1537" y="111286"/>
            <a:ext cx="2003000" cy="496177"/>
            <a:chOff x="9992476" y="172796"/>
            <a:chExt cx="2003464" cy="496292"/>
          </a:xfrm>
        </p:grpSpPr>
        <p:sp>
          <p:nvSpPr>
            <p:cNvPr id="12" name="Rectangle 37"/>
            <p:cNvSpPr/>
            <p:nvPr/>
          </p:nvSpPr>
          <p:spPr>
            <a:xfrm>
              <a:off x="10605949" y="623369"/>
              <a:ext cx="776519" cy="45719"/>
            </a:xfrm>
            <a:prstGeom prst="rect">
              <a:avLst/>
            </a:prstGeom>
            <a:solidFill>
              <a:srgbClr val="BB0E1F"/>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Subtitle 2"/>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sp>
        <p:nvSpPr>
          <p:cNvPr id="5" name="Subtitle 2"/>
          <p:cNvSpPr txBox="1">
            <a:spLocks/>
          </p:cNvSpPr>
          <p:nvPr/>
        </p:nvSpPr>
        <p:spPr>
          <a:xfrm>
            <a:off x="3870265" y="3571990"/>
            <a:ext cx="1896375" cy="1108197"/>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chemeClr val="bg1">
                    <a:lumMod val="65000"/>
                  </a:schemeClr>
                </a:solidFill>
                <a:latin typeface="微软雅黑" panose="020B0503020204020204" pitchFamily="34" charset="-122"/>
                <a:ea typeface="微软雅黑" panose="020B0503020204020204" pitchFamily="34" charset="-122"/>
                <a:cs typeface="Lato Light" charset="0"/>
              </a:rPr>
              <a:t>Frequently, your initial font choice is taken out of your awesome hand</a:t>
            </a:r>
          </a:p>
        </p:txBody>
      </p:sp>
      <p:sp>
        <p:nvSpPr>
          <p:cNvPr id="6" name="TextBox 75"/>
          <p:cNvSpPr txBox="1"/>
          <p:nvPr/>
        </p:nvSpPr>
        <p:spPr>
          <a:xfrm>
            <a:off x="4279995" y="3224621"/>
            <a:ext cx="1049518" cy="307777"/>
          </a:xfrm>
          <a:prstGeom prst="rect">
            <a:avLst/>
          </a:prstGeom>
          <a:noFill/>
        </p:spPr>
        <p:txBody>
          <a:bodyPr wrap="none" rtlCol="0" anchor="ctr" anchorCtr="0">
            <a:spAutoFit/>
          </a:bodyPr>
          <a:lstStyle/>
          <a:p>
            <a:pPr algn="ctr"/>
            <a:r>
              <a:rPr lang="en-US" sz="1400" b="1" dirty="0">
                <a:solidFill>
                  <a:schemeClr val="bg1">
                    <a:lumMod val="65000"/>
                  </a:schemeClr>
                </a:solidFill>
                <a:latin typeface="微软雅黑" panose="020B0503020204020204" pitchFamily="34" charset="-122"/>
                <a:ea typeface="微软雅黑" panose="020B0503020204020204" pitchFamily="34" charset="-122"/>
                <a:cs typeface="Lato Black" charset="0"/>
              </a:rPr>
              <a:t>SUPPORT</a:t>
            </a:r>
          </a:p>
        </p:txBody>
      </p:sp>
      <p:sp>
        <p:nvSpPr>
          <p:cNvPr id="7" name="Subtitle 2"/>
          <p:cNvSpPr txBox="1">
            <a:spLocks/>
          </p:cNvSpPr>
          <p:nvPr/>
        </p:nvSpPr>
        <p:spPr>
          <a:xfrm>
            <a:off x="6431680" y="3555559"/>
            <a:ext cx="1896375" cy="1108197"/>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chemeClr val="bg1">
                    <a:lumMod val="65000"/>
                  </a:schemeClr>
                </a:solidFill>
                <a:latin typeface="微软雅黑" panose="020B0503020204020204" pitchFamily="34" charset="-122"/>
                <a:ea typeface="微软雅黑" panose="020B0503020204020204" pitchFamily="34" charset="-122"/>
                <a:cs typeface="Lato Light" charset="0"/>
              </a:rPr>
              <a:t>Frequently, your initial font choice is taken out of your awesome hand</a:t>
            </a:r>
          </a:p>
        </p:txBody>
      </p:sp>
      <p:sp>
        <p:nvSpPr>
          <p:cNvPr id="8" name="TextBox 77"/>
          <p:cNvSpPr txBox="1"/>
          <p:nvPr/>
        </p:nvSpPr>
        <p:spPr>
          <a:xfrm>
            <a:off x="6859026" y="3208189"/>
            <a:ext cx="1155316" cy="307777"/>
          </a:xfrm>
          <a:prstGeom prst="rect">
            <a:avLst/>
          </a:prstGeom>
          <a:noFill/>
        </p:spPr>
        <p:txBody>
          <a:bodyPr wrap="none" rtlCol="0" anchor="ctr" anchorCtr="0">
            <a:spAutoFit/>
          </a:bodyPr>
          <a:lstStyle/>
          <a:p>
            <a:pPr algn="ctr"/>
            <a:r>
              <a:rPr lang="en-US" sz="1400" b="1" dirty="0">
                <a:solidFill>
                  <a:schemeClr val="bg1">
                    <a:lumMod val="65000"/>
                  </a:schemeClr>
                </a:solidFill>
                <a:latin typeface="微软雅黑" panose="020B0503020204020204" pitchFamily="34" charset="-122"/>
                <a:ea typeface="微软雅黑" panose="020B0503020204020204" pitchFamily="34" charset="-122"/>
                <a:cs typeface="Lato Black" charset="0"/>
              </a:rPr>
              <a:t>CHAT 24/7</a:t>
            </a:r>
          </a:p>
        </p:txBody>
      </p:sp>
      <p:sp>
        <p:nvSpPr>
          <p:cNvPr id="9" name="Subtitle 2"/>
          <p:cNvSpPr txBox="1">
            <a:spLocks/>
          </p:cNvSpPr>
          <p:nvPr/>
        </p:nvSpPr>
        <p:spPr>
          <a:xfrm>
            <a:off x="1189146" y="3555559"/>
            <a:ext cx="1896375" cy="1108197"/>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chemeClr val="bg1">
                    <a:lumMod val="65000"/>
                  </a:schemeClr>
                </a:solidFill>
                <a:latin typeface="微软雅黑" panose="020B0503020204020204" pitchFamily="34" charset="-122"/>
                <a:ea typeface="微软雅黑" panose="020B0503020204020204" pitchFamily="34" charset="-122"/>
                <a:cs typeface="Lato Light" charset="0"/>
              </a:rPr>
              <a:t>Frequently, your initial font choice is taken out of your awesome hand</a:t>
            </a:r>
          </a:p>
        </p:txBody>
      </p:sp>
      <p:sp>
        <p:nvSpPr>
          <p:cNvPr id="10" name="TextBox 79"/>
          <p:cNvSpPr txBox="1"/>
          <p:nvPr/>
        </p:nvSpPr>
        <p:spPr>
          <a:xfrm>
            <a:off x="1756102" y="3208189"/>
            <a:ext cx="766557" cy="307777"/>
          </a:xfrm>
          <a:prstGeom prst="rect">
            <a:avLst/>
          </a:prstGeom>
          <a:noFill/>
        </p:spPr>
        <p:txBody>
          <a:bodyPr wrap="none" rtlCol="0" anchor="ctr" anchorCtr="0">
            <a:spAutoFit/>
          </a:bodyPr>
          <a:lstStyle/>
          <a:p>
            <a:pPr algn="ctr"/>
            <a:r>
              <a:rPr lang="en-US" sz="1400" b="1" dirty="0">
                <a:solidFill>
                  <a:schemeClr val="bg1">
                    <a:lumMod val="65000"/>
                  </a:schemeClr>
                </a:solidFill>
                <a:latin typeface="微软雅黑" panose="020B0503020204020204" pitchFamily="34" charset="-122"/>
                <a:ea typeface="微软雅黑" panose="020B0503020204020204" pitchFamily="34" charset="-122"/>
                <a:cs typeface="Lato Black" charset="0"/>
              </a:rPr>
              <a:t>HOME</a:t>
            </a:r>
          </a:p>
        </p:txBody>
      </p:sp>
      <p:sp>
        <p:nvSpPr>
          <p:cNvPr id="14" name="Shape 2525"/>
          <p:cNvSpPr/>
          <p:nvPr/>
        </p:nvSpPr>
        <p:spPr>
          <a:xfrm>
            <a:off x="1889700" y="2192819"/>
            <a:ext cx="495540" cy="49554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lumMod val="65000"/>
                </a:schemeClr>
              </a:solidFill>
              <a:latin typeface="微软雅黑" panose="020B0503020204020204" pitchFamily="34" charset="-122"/>
              <a:ea typeface="微软雅黑" panose="020B0503020204020204" pitchFamily="34" charset="-122"/>
              <a:cs typeface="Lato Regular" charset="0"/>
            </a:endParaRPr>
          </a:p>
        </p:txBody>
      </p:sp>
      <p:sp>
        <p:nvSpPr>
          <p:cNvPr id="15" name="Shape 2547"/>
          <p:cNvSpPr/>
          <p:nvPr/>
        </p:nvSpPr>
        <p:spPr>
          <a:xfrm>
            <a:off x="4547136" y="2208310"/>
            <a:ext cx="495540" cy="495540"/>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lumMod val="65000"/>
                </a:schemeClr>
              </a:solidFill>
              <a:latin typeface="微软雅黑" panose="020B0503020204020204" pitchFamily="34" charset="-122"/>
              <a:ea typeface="微软雅黑" panose="020B0503020204020204" pitchFamily="34" charset="-122"/>
              <a:cs typeface="Lato Regular" charset="0"/>
            </a:endParaRPr>
          </a:p>
        </p:txBody>
      </p:sp>
      <p:sp>
        <p:nvSpPr>
          <p:cNvPr id="16" name="Shape 2554"/>
          <p:cNvSpPr/>
          <p:nvPr/>
        </p:nvSpPr>
        <p:spPr>
          <a:xfrm>
            <a:off x="7132098" y="2218041"/>
            <a:ext cx="495540" cy="450492"/>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lumMod val="65000"/>
                </a:schemeClr>
              </a:solidFill>
              <a:latin typeface="微软雅黑" panose="020B0503020204020204" pitchFamily="34" charset="-122"/>
              <a:ea typeface="微软雅黑" panose="020B0503020204020204" pitchFamily="34" charset="-122"/>
              <a:cs typeface="Lato Regular" charset="0"/>
            </a:endParaRPr>
          </a:p>
        </p:txBody>
      </p:sp>
      <p:sp>
        <p:nvSpPr>
          <p:cNvPr id="17" name="Shape 2587"/>
          <p:cNvSpPr/>
          <p:nvPr/>
        </p:nvSpPr>
        <p:spPr>
          <a:xfrm>
            <a:off x="9819611" y="2251085"/>
            <a:ext cx="495540" cy="495540"/>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lumMod val="65000"/>
                </a:schemeClr>
              </a:solidFill>
              <a:latin typeface="微软雅黑" panose="020B0503020204020204" pitchFamily="34" charset="-122"/>
              <a:ea typeface="微软雅黑" panose="020B0503020204020204" pitchFamily="34" charset="-122"/>
              <a:cs typeface="Lato Regular" charset="0"/>
            </a:endParaRPr>
          </a:p>
        </p:txBody>
      </p:sp>
      <p:sp>
        <p:nvSpPr>
          <p:cNvPr id="18" name="Subtitle 2"/>
          <p:cNvSpPr txBox="1">
            <a:spLocks/>
          </p:cNvSpPr>
          <p:nvPr/>
        </p:nvSpPr>
        <p:spPr>
          <a:xfrm>
            <a:off x="9120685" y="3555559"/>
            <a:ext cx="1896375" cy="1108197"/>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chemeClr val="bg1">
                    <a:lumMod val="65000"/>
                  </a:schemeClr>
                </a:solidFill>
                <a:latin typeface="微软雅黑" panose="020B0503020204020204" pitchFamily="34" charset="-122"/>
                <a:ea typeface="微软雅黑" panose="020B0503020204020204" pitchFamily="34" charset="-122"/>
                <a:cs typeface="Lato Light" charset="0"/>
              </a:rPr>
              <a:t>Frequently, your initial font choice is taken out of your awesome hand</a:t>
            </a:r>
          </a:p>
        </p:txBody>
      </p:sp>
      <p:sp>
        <p:nvSpPr>
          <p:cNvPr id="19" name="TextBox 85"/>
          <p:cNvSpPr txBox="1"/>
          <p:nvPr/>
        </p:nvSpPr>
        <p:spPr>
          <a:xfrm>
            <a:off x="9511604" y="3208189"/>
            <a:ext cx="1013419" cy="307777"/>
          </a:xfrm>
          <a:prstGeom prst="rect">
            <a:avLst/>
          </a:prstGeom>
          <a:noFill/>
        </p:spPr>
        <p:txBody>
          <a:bodyPr wrap="none" rtlCol="0" anchor="ctr" anchorCtr="0">
            <a:spAutoFit/>
          </a:bodyPr>
          <a:lstStyle/>
          <a:p>
            <a:pPr algn="ctr"/>
            <a:r>
              <a:rPr lang="en-US" sz="1400" b="1" dirty="0">
                <a:solidFill>
                  <a:schemeClr val="bg1">
                    <a:lumMod val="65000"/>
                  </a:schemeClr>
                </a:solidFill>
                <a:latin typeface="微软雅黑" panose="020B0503020204020204" pitchFamily="34" charset="-122"/>
                <a:ea typeface="微软雅黑" panose="020B0503020204020204" pitchFamily="34" charset="-122"/>
                <a:cs typeface="Lato Black" charset="0"/>
              </a:rPr>
              <a:t>MAILING</a:t>
            </a:r>
          </a:p>
        </p:txBody>
      </p:sp>
      <p:cxnSp>
        <p:nvCxnSpPr>
          <p:cNvPr id="20" name="Straight Connector 86"/>
          <p:cNvCxnSpPr/>
          <p:nvPr/>
        </p:nvCxnSpPr>
        <p:spPr>
          <a:xfrm flipH="1">
            <a:off x="6112961" y="2208310"/>
            <a:ext cx="0" cy="209504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87"/>
          <p:cNvCxnSpPr/>
          <p:nvPr/>
        </p:nvCxnSpPr>
        <p:spPr>
          <a:xfrm flipH="1">
            <a:off x="8747634" y="2208310"/>
            <a:ext cx="0" cy="209504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88"/>
          <p:cNvCxnSpPr/>
          <p:nvPr/>
        </p:nvCxnSpPr>
        <p:spPr>
          <a:xfrm flipH="1">
            <a:off x="3476476" y="2208310"/>
            <a:ext cx="0" cy="209504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Oval 1"/>
          <p:cNvSpPr/>
          <p:nvPr/>
        </p:nvSpPr>
        <p:spPr>
          <a:xfrm>
            <a:off x="4251573" y="1913840"/>
            <a:ext cx="1084480" cy="1084480"/>
          </a:xfrm>
          <a:prstGeom prst="ellipse">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lumMod val="65000"/>
                </a:schemeClr>
              </a:solidFill>
              <a:latin typeface="微软雅黑" panose="020B0503020204020204" pitchFamily="34" charset="-122"/>
            </a:endParaRPr>
          </a:p>
        </p:txBody>
      </p:sp>
      <p:sp>
        <p:nvSpPr>
          <p:cNvPr id="24" name="Oval 26"/>
          <p:cNvSpPr/>
          <p:nvPr/>
        </p:nvSpPr>
        <p:spPr>
          <a:xfrm>
            <a:off x="6837628" y="1913840"/>
            <a:ext cx="1084480" cy="1084480"/>
          </a:xfrm>
          <a:prstGeom prst="ellipse">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lumMod val="65000"/>
                </a:schemeClr>
              </a:solidFill>
              <a:latin typeface="微软雅黑" panose="020B0503020204020204" pitchFamily="34" charset="-122"/>
            </a:endParaRPr>
          </a:p>
        </p:txBody>
      </p:sp>
      <p:sp>
        <p:nvSpPr>
          <p:cNvPr id="25" name="Oval 27"/>
          <p:cNvSpPr/>
          <p:nvPr/>
        </p:nvSpPr>
        <p:spPr>
          <a:xfrm>
            <a:off x="9523726" y="1913840"/>
            <a:ext cx="1084480" cy="1084480"/>
          </a:xfrm>
          <a:prstGeom prst="ellipse">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lumMod val="65000"/>
                </a:schemeClr>
              </a:solidFill>
              <a:latin typeface="微软雅黑" panose="020B0503020204020204" pitchFamily="34" charset="-122"/>
            </a:endParaRPr>
          </a:p>
        </p:txBody>
      </p:sp>
      <p:sp>
        <p:nvSpPr>
          <p:cNvPr id="26" name="Oval 28"/>
          <p:cNvSpPr/>
          <p:nvPr/>
        </p:nvSpPr>
        <p:spPr>
          <a:xfrm>
            <a:off x="1595093" y="1913840"/>
            <a:ext cx="1084480" cy="1084480"/>
          </a:xfrm>
          <a:prstGeom prst="ellipse">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lumMod val="65000"/>
                </a:schemeClr>
              </a:solidFill>
              <a:latin typeface="微软雅黑" panose="020B0503020204020204" pitchFamily="34" charset="-122"/>
            </a:endParaRPr>
          </a:p>
        </p:txBody>
      </p:sp>
      <p:sp>
        <p:nvSpPr>
          <p:cNvPr id="27" name="TextBox 27"/>
          <p:cNvSpPr txBox="1"/>
          <p:nvPr/>
        </p:nvSpPr>
        <p:spPr>
          <a:xfrm>
            <a:off x="857017" y="4943578"/>
            <a:ext cx="10511888" cy="1200051"/>
          </a:xfrm>
          <a:prstGeom prst="rect">
            <a:avLst/>
          </a:prstGeom>
          <a:noFill/>
        </p:spPr>
        <p:txBody>
          <a:bodyPr wrap="square" rtlCol="0">
            <a:spAutoFit/>
          </a:bodyPr>
          <a:lstStyle/>
          <a:p>
            <a:pPr algn="ctr">
              <a:lnSpc>
                <a:spcPct val="150000"/>
              </a:lnSpc>
            </a:pPr>
            <a:r>
              <a:rPr lang="en-US" altLang="zh-CN" sz="1200" dirty="0">
                <a:solidFill>
                  <a:schemeClr val="bg1">
                    <a:lumMod val="65000"/>
                  </a:schemeClr>
                </a:solidFill>
                <a:latin typeface="微软雅黑" panose="020B0503020204020204" pitchFamily="34" charset="-122"/>
                <a:ea typeface="微软雅黑" panose="020B0503020204020204" pitchFamily="34" charset="-122"/>
                <a:cs typeface="Montserrat Light" charset="0"/>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a:t>
            </a:r>
          </a:p>
          <a:p>
            <a:pPr algn="ctr">
              <a:lnSpc>
                <a:spcPct val="150000"/>
              </a:lnSpc>
            </a:pPr>
            <a:endParaRPr lang="en-US" altLang="zh-CN" sz="1200" dirty="0">
              <a:solidFill>
                <a:schemeClr val="bg1">
                  <a:lumMod val="65000"/>
                </a:schemeClr>
              </a:solidFill>
              <a:latin typeface="微软雅黑" panose="020B0503020204020204" pitchFamily="34" charset="-122"/>
              <a:ea typeface="微软雅黑" panose="020B0503020204020204" pitchFamily="34" charset="-122"/>
              <a:cs typeface="Montserrat Light" charset="0"/>
            </a:endParaRPr>
          </a:p>
        </p:txBody>
      </p:sp>
    </p:spTree>
    <p:extLst>
      <p:ext uri="{BB962C8B-B14F-4D97-AF65-F5344CB8AC3E}">
        <p14:creationId xmlns:p14="http://schemas.microsoft.com/office/powerpoint/2010/main" val="4221686238"/>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ppt_x"/>
                                          </p:val>
                                        </p:tav>
                                        <p:tav tm="100000">
                                          <p:val>
                                            <p:strVal val="#ppt_x"/>
                                          </p:val>
                                        </p:tav>
                                      </p:tavLst>
                                    </p:anim>
                                    <p:anim calcmode="lin" valueType="num">
                                      <p:cBhvr additive="base">
                                        <p:cTn id="23" dur="250" fill="hold"/>
                                        <p:tgtEl>
                                          <p:spTgt spid="7"/>
                                        </p:tgtEl>
                                        <p:attrNameLst>
                                          <p:attrName>ppt_y</p:attrName>
                                        </p:attrNameLst>
                                      </p:cBhvr>
                                      <p:tavLst>
                                        <p:tav tm="0">
                                          <p:val>
                                            <p:strVal val="1+#ppt_h/2"/>
                                          </p:val>
                                        </p:tav>
                                        <p:tav tm="100000">
                                          <p:val>
                                            <p:strVal val="#ppt_y"/>
                                          </p:val>
                                        </p:tav>
                                      </p:tavLst>
                                    </p:anim>
                                  </p:childTnLst>
                                </p:cTn>
                              </p:par>
                            </p:childTnLst>
                          </p:cTn>
                        </p:par>
                        <p:par>
                          <p:cTn id="24" fill="hold">
                            <p:stCondLst>
                              <p:cond delay="1250"/>
                            </p:stCondLst>
                            <p:childTnLst>
                              <p:par>
                                <p:cTn id="25" presetID="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250" fill="hold"/>
                                        <p:tgtEl>
                                          <p:spTgt spid="8"/>
                                        </p:tgtEl>
                                        <p:attrNameLst>
                                          <p:attrName>ppt_x</p:attrName>
                                        </p:attrNameLst>
                                      </p:cBhvr>
                                      <p:tavLst>
                                        <p:tav tm="0">
                                          <p:val>
                                            <p:strVal val="#ppt_x"/>
                                          </p:val>
                                        </p:tav>
                                        <p:tav tm="100000">
                                          <p:val>
                                            <p:strVal val="#ppt_x"/>
                                          </p:val>
                                        </p:tav>
                                      </p:tavLst>
                                    </p:anim>
                                    <p:anim calcmode="lin" valueType="num">
                                      <p:cBhvr additive="base">
                                        <p:cTn id="28" dur="25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 presetClass="entr" presetSubtype="4"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250" fill="hold"/>
                                        <p:tgtEl>
                                          <p:spTgt spid="9"/>
                                        </p:tgtEl>
                                        <p:attrNameLst>
                                          <p:attrName>ppt_x</p:attrName>
                                        </p:attrNameLst>
                                      </p:cBhvr>
                                      <p:tavLst>
                                        <p:tav tm="0">
                                          <p:val>
                                            <p:strVal val="#ppt_x"/>
                                          </p:val>
                                        </p:tav>
                                        <p:tav tm="100000">
                                          <p:val>
                                            <p:strVal val="#ppt_x"/>
                                          </p:val>
                                        </p:tav>
                                      </p:tavLst>
                                    </p:anim>
                                    <p:anim calcmode="lin" valueType="num">
                                      <p:cBhvr additive="base">
                                        <p:cTn id="33" dur="250" fill="hold"/>
                                        <p:tgtEl>
                                          <p:spTgt spid="9"/>
                                        </p:tgtEl>
                                        <p:attrNameLst>
                                          <p:attrName>ppt_y</p:attrName>
                                        </p:attrNameLst>
                                      </p:cBhvr>
                                      <p:tavLst>
                                        <p:tav tm="0">
                                          <p:val>
                                            <p:strVal val="1+#ppt_h/2"/>
                                          </p:val>
                                        </p:tav>
                                        <p:tav tm="100000">
                                          <p:val>
                                            <p:strVal val="#ppt_y"/>
                                          </p:val>
                                        </p:tav>
                                      </p:tavLst>
                                    </p:anim>
                                  </p:childTnLst>
                                </p:cTn>
                              </p:par>
                            </p:childTnLst>
                          </p:cTn>
                        </p:par>
                        <p:par>
                          <p:cTn id="34" fill="hold">
                            <p:stCondLst>
                              <p:cond delay="1750"/>
                            </p:stCondLst>
                            <p:childTnLst>
                              <p:par>
                                <p:cTn id="35" presetID="2" presetClass="entr" presetSubtype="4"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250" fill="hold"/>
                                        <p:tgtEl>
                                          <p:spTgt spid="10"/>
                                        </p:tgtEl>
                                        <p:attrNameLst>
                                          <p:attrName>ppt_x</p:attrName>
                                        </p:attrNameLst>
                                      </p:cBhvr>
                                      <p:tavLst>
                                        <p:tav tm="0">
                                          <p:val>
                                            <p:strVal val="#ppt_x"/>
                                          </p:val>
                                        </p:tav>
                                        <p:tav tm="100000">
                                          <p:val>
                                            <p:strVal val="#ppt_x"/>
                                          </p:val>
                                        </p:tav>
                                      </p:tavLst>
                                    </p:anim>
                                    <p:anim calcmode="lin" valueType="num">
                                      <p:cBhvr additive="base">
                                        <p:cTn id="38" dur="250" fill="hold"/>
                                        <p:tgtEl>
                                          <p:spTgt spid="10"/>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 presetClass="entr" presetSubtype="4"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250" fill="hold"/>
                                        <p:tgtEl>
                                          <p:spTgt spid="14"/>
                                        </p:tgtEl>
                                        <p:attrNameLst>
                                          <p:attrName>ppt_x</p:attrName>
                                        </p:attrNameLst>
                                      </p:cBhvr>
                                      <p:tavLst>
                                        <p:tav tm="0">
                                          <p:val>
                                            <p:strVal val="#ppt_x"/>
                                          </p:val>
                                        </p:tav>
                                        <p:tav tm="100000">
                                          <p:val>
                                            <p:strVal val="#ppt_x"/>
                                          </p:val>
                                        </p:tav>
                                      </p:tavLst>
                                    </p:anim>
                                    <p:anim calcmode="lin" valueType="num">
                                      <p:cBhvr additive="base">
                                        <p:cTn id="43" dur="250" fill="hold"/>
                                        <p:tgtEl>
                                          <p:spTgt spid="14"/>
                                        </p:tgtEl>
                                        <p:attrNameLst>
                                          <p:attrName>ppt_y</p:attrName>
                                        </p:attrNameLst>
                                      </p:cBhvr>
                                      <p:tavLst>
                                        <p:tav tm="0">
                                          <p:val>
                                            <p:strVal val="1+#ppt_h/2"/>
                                          </p:val>
                                        </p:tav>
                                        <p:tav tm="100000">
                                          <p:val>
                                            <p:strVal val="#ppt_y"/>
                                          </p:val>
                                        </p:tav>
                                      </p:tavLst>
                                    </p:anim>
                                  </p:childTnLst>
                                </p:cTn>
                              </p:par>
                            </p:childTnLst>
                          </p:cTn>
                        </p:par>
                        <p:par>
                          <p:cTn id="44" fill="hold">
                            <p:stCondLst>
                              <p:cond delay="2250"/>
                            </p:stCondLst>
                            <p:childTnLst>
                              <p:par>
                                <p:cTn id="45" presetID="2" presetClass="entr" presetSubtype="4"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250" fill="hold"/>
                                        <p:tgtEl>
                                          <p:spTgt spid="15"/>
                                        </p:tgtEl>
                                        <p:attrNameLst>
                                          <p:attrName>ppt_x</p:attrName>
                                        </p:attrNameLst>
                                      </p:cBhvr>
                                      <p:tavLst>
                                        <p:tav tm="0">
                                          <p:val>
                                            <p:strVal val="#ppt_x"/>
                                          </p:val>
                                        </p:tav>
                                        <p:tav tm="100000">
                                          <p:val>
                                            <p:strVal val="#ppt_x"/>
                                          </p:val>
                                        </p:tav>
                                      </p:tavLst>
                                    </p:anim>
                                    <p:anim calcmode="lin" valueType="num">
                                      <p:cBhvr additive="base">
                                        <p:cTn id="48" dur="250" fill="hold"/>
                                        <p:tgtEl>
                                          <p:spTgt spid="15"/>
                                        </p:tgtEl>
                                        <p:attrNameLst>
                                          <p:attrName>ppt_y</p:attrName>
                                        </p:attrNameLst>
                                      </p:cBhvr>
                                      <p:tavLst>
                                        <p:tav tm="0">
                                          <p:val>
                                            <p:strVal val="1+#ppt_h/2"/>
                                          </p:val>
                                        </p:tav>
                                        <p:tav tm="100000">
                                          <p:val>
                                            <p:strVal val="#ppt_y"/>
                                          </p:val>
                                        </p:tav>
                                      </p:tavLst>
                                    </p:anim>
                                  </p:childTnLst>
                                </p:cTn>
                              </p:par>
                            </p:childTnLst>
                          </p:cTn>
                        </p:par>
                        <p:par>
                          <p:cTn id="49" fill="hold">
                            <p:stCondLst>
                              <p:cond delay="2500"/>
                            </p:stCondLst>
                            <p:childTnLst>
                              <p:par>
                                <p:cTn id="50" presetID="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250" fill="hold"/>
                                        <p:tgtEl>
                                          <p:spTgt spid="16"/>
                                        </p:tgtEl>
                                        <p:attrNameLst>
                                          <p:attrName>ppt_x</p:attrName>
                                        </p:attrNameLst>
                                      </p:cBhvr>
                                      <p:tavLst>
                                        <p:tav tm="0">
                                          <p:val>
                                            <p:strVal val="#ppt_x"/>
                                          </p:val>
                                        </p:tav>
                                        <p:tav tm="100000">
                                          <p:val>
                                            <p:strVal val="#ppt_x"/>
                                          </p:val>
                                        </p:tav>
                                      </p:tavLst>
                                    </p:anim>
                                    <p:anim calcmode="lin" valueType="num">
                                      <p:cBhvr additive="base">
                                        <p:cTn id="53" dur="25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2750"/>
                            </p:stCondLst>
                            <p:childTnLst>
                              <p:par>
                                <p:cTn id="55" presetID="2" presetClass="entr" presetSubtype="4"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250" fill="hold"/>
                                        <p:tgtEl>
                                          <p:spTgt spid="17"/>
                                        </p:tgtEl>
                                        <p:attrNameLst>
                                          <p:attrName>ppt_x</p:attrName>
                                        </p:attrNameLst>
                                      </p:cBhvr>
                                      <p:tavLst>
                                        <p:tav tm="0">
                                          <p:val>
                                            <p:strVal val="#ppt_x"/>
                                          </p:val>
                                        </p:tav>
                                        <p:tav tm="100000">
                                          <p:val>
                                            <p:strVal val="#ppt_x"/>
                                          </p:val>
                                        </p:tav>
                                      </p:tavLst>
                                    </p:anim>
                                    <p:anim calcmode="lin" valueType="num">
                                      <p:cBhvr additive="base">
                                        <p:cTn id="58" dur="250" fill="hold"/>
                                        <p:tgtEl>
                                          <p:spTgt spid="17"/>
                                        </p:tgtEl>
                                        <p:attrNameLst>
                                          <p:attrName>ppt_y</p:attrName>
                                        </p:attrNameLst>
                                      </p:cBhvr>
                                      <p:tavLst>
                                        <p:tav tm="0">
                                          <p:val>
                                            <p:strVal val="1+#ppt_h/2"/>
                                          </p:val>
                                        </p:tav>
                                        <p:tav tm="100000">
                                          <p:val>
                                            <p:strVal val="#ppt_y"/>
                                          </p:val>
                                        </p:tav>
                                      </p:tavLst>
                                    </p:anim>
                                  </p:childTnLst>
                                </p:cTn>
                              </p:par>
                            </p:childTnLst>
                          </p:cTn>
                        </p:par>
                        <p:par>
                          <p:cTn id="59" fill="hold">
                            <p:stCondLst>
                              <p:cond delay="3000"/>
                            </p:stCondLst>
                            <p:childTnLst>
                              <p:par>
                                <p:cTn id="60" presetID="2" presetClass="entr" presetSubtype="4"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250" fill="hold"/>
                                        <p:tgtEl>
                                          <p:spTgt spid="18"/>
                                        </p:tgtEl>
                                        <p:attrNameLst>
                                          <p:attrName>ppt_x</p:attrName>
                                        </p:attrNameLst>
                                      </p:cBhvr>
                                      <p:tavLst>
                                        <p:tav tm="0">
                                          <p:val>
                                            <p:strVal val="#ppt_x"/>
                                          </p:val>
                                        </p:tav>
                                        <p:tav tm="100000">
                                          <p:val>
                                            <p:strVal val="#ppt_x"/>
                                          </p:val>
                                        </p:tav>
                                      </p:tavLst>
                                    </p:anim>
                                    <p:anim calcmode="lin" valueType="num">
                                      <p:cBhvr additive="base">
                                        <p:cTn id="63" dur="250" fill="hold"/>
                                        <p:tgtEl>
                                          <p:spTgt spid="18"/>
                                        </p:tgtEl>
                                        <p:attrNameLst>
                                          <p:attrName>ppt_y</p:attrName>
                                        </p:attrNameLst>
                                      </p:cBhvr>
                                      <p:tavLst>
                                        <p:tav tm="0">
                                          <p:val>
                                            <p:strVal val="1+#ppt_h/2"/>
                                          </p:val>
                                        </p:tav>
                                        <p:tav tm="100000">
                                          <p:val>
                                            <p:strVal val="#ppt_y"/>
                                          </p:val>
                                        </p:tav>
                                      </p:tavLst>
                                    </p:anim>
                                  </p:childTnLst>
                                </p:cTn>
                              </p:par>
                            </p:childTnLst>
                          </p:cTn>
                        </p:par>
                        <p:par>
                          <p:cTn id="64" fill="hold">
                            <p:stCondLst>
                              <p:cond delay="3250"/>
                            </p:stCondLst>
                            <p:childTnLst>
                              <p:par>
                                <p:cTn id="65" presetID="2" presetClass="entr" presetSubtype="4"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250" fill="hold"/>
                                        <p:tgtEl>
                                          <p:spTgt spid="19"/>
                                        </p:tgtEl>
                                        <p:attrNameLst>
                                          <p:attrName>ppt_x</p:attrName>
                                        </p:attrNameLst>
                                      </p:cBhvr>
                                      <p:tavLst>
                                        <p:tav tm="0">
                                          <p:val>
                                            <p:strVal val="#ppt_x"/>
                                          </p:val>
                                        </p:tav>
                                        <p:tav tm="100000">
                                          <p:val>
                                            <p:strVal val="#ppt_x"/>
                                          </p:val>
                                        </p:tav>
                                      </p:tavLst>
                                    </p:anim>
                                    <p:anim calcmode="lin" valueType="num">
                                      <p:cBhvr additive="base">
                                        <p:cTn id="68" dur="250" fill="hold"/>
                                        <p:tgtEl>
                                          <p:spTgt spid="19"/>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 presetClass="entr" presetSubtype="4" fill="hold" nodeType="after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additive="base">
                                        <p:cTn id="72" dur="250" fill="hold"/>
                                        <p:tgtEl>
                                          <p:spTgt spid="20"/>
                                        </p:tgtEl>
                                        <p:attrNameLst>
                                          <p:attrName>ppt_x</p:attrName>
                                        </p:attrNameLst>
                                      </p:cBhvr>
                                      <p:tavLst>
                                        <p:tav tm="0">
                                          <p:val>
                                            <p:strVal val="#ppt_x"/>
                                          </p:val>
                                        </p:tav>
                                        <p:tav tm="100000">
                                          <p:val>
                                            <p:strVal val="#ppt_x"/>
                                          </p:val>
                                        </p:tav>
                                      </p:tavLst>
                                    </p:anim>
                                    <p:anim calcmode="lin" valueType="num">
                                      <p:cBhvr additive="base">
                                        <p:cTn id="73" dur="250" fill="hold"/>
                                        <p:tgtEl>
                                          <p:spTgt spid="20"/>
                                        </p:tgtEl>
                                        <p:attrNameLst>
                                          <p:attrName>ppt_y</p:attrName>
                                        </p:attrNameLst>
                                      </p:cBhvr>
                                      <p:tavLst>
                                        <p:tav tm="0">
                                          <p:val>
                                            <p:strVal val="1+#ppt_h/2"/>
                                          </p:val>
                                        </p:tav>
                                        <p:tav tm="100000">
                                          <p:val>
                                            <p:strVal val="#ppt_y"/>
                                          </p:val>
                                        </p:tav>
                                      </p:tavLst>
                                    </p:anim>
                                  </p:childTnLst>
                                </p:cTn>
                              </p:par>
                            </p:childTnLst>
                          </p:cTn>
                        </p:par>
                        <p:par>
                          <p:cTn id="74" fill="hold">
                            <p:stCondLst>
                              <p:cond delay="3750"/>
                            </p:stCondLst>
                            <p:childTnLst>
                              <p:par>
                                <p:cTn id="75" presetID="2" presetClass="entr" presetSubtype="4" fill="hold" nodeType="after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250" fill="hold"/>
                                        <p:tgtEl>
                                          <p:spTgt spid="21"/>
                                        </p:tgtEl>
                                        <p:attrNameLst>
                                          <p:attrName>ppt_x</p:attrName>
                                        </p:attrNameLst>
                                      </p:cBhvr>
                                      <p:tavLst>
                                        <p:tav tm="0">
                                          <p:val>
                                            <p:strVal val="#ppt_x"/>
                                          </p:val>
                                        </p:tav>
                                        <p:tav tm="100000">
                                          <p:val>
                                            <p:strVal val="#ppt_x"/>
                                          </p:val>
                                        </p:tav>
                                      </p:tavLst>
                                    </p:anim>
                                    <p:anim calcmode="lin" valueType="num">
                                      <p:cBhvr additive="base">
                                        <p:cTn id="78" dur="250" fill="hold"/>
                                        <p:tgtEl>
                                          <p:spTgt spid="21"/>
                                        </p:tgtEl>
                                        <p:attrNameLst>
                                          <p:attrName>ppt_y</p:attrName>
                                        </p:attrNameLst>
                                      </p:cBhvr>
                                      <p:tavLst>
                                        <p:tav tm="0">
                                          <p:val>
                                            <p:strVal val="1+#ppt_h/2"/>
                                          </p:val>
                                        </p:tav>
                                        <p:tav tm="100000">
                                          <p:val>
                                            <p:strVal val="#ppt_y"/>
                                          </p:val>
                                        </p:tav>
                                      </p:tavLst>
                                    </p:anim>
                                  </p:childTnLst>
                                </p:cTn>
                              </p:par>
                            </p:childTnLst>
                          </p:cTn>
                        </p:par>
                        <p:par>
                          <p:cTn id="79" fill="hold">
                            <p:stCondLst>
                              <p:cond delay="4000"/>
                            </p:stCondLst>
                            <p:childTnLst>
                              <p:par>
                                <p:cTn id="80" presetID="2" presetClass="entr" presetSubtype="4" fill="hold" nodeType="after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250" fill="hold"/>
                                        <p:tgtEl>
                                          <p:spTgt spid="22"/>
                                        </p:tgtEl>
                                        <p:attrNameLst>
                                          <p:attrName>ppt_x</p:attrName>
                                        </p:attrNameLst>
                                      </p:cBhvr>
                                      <p:tavLst>
                                        <p:tav tm="0">
                                          <p:val>
                                            <p:strVal val="#ppt_x"/>
                                          </p:val>
                                        </p:tav>
                                        <p:tav tm="100000">
                                          <p:val>
                                            <p:strVal val="#ppt_x"/>
                                          </p:val>
                                        </p:tav>
                                      </p:tavLst>
                                    </p:anim>
                                    <p:anim calcmode="lin" valueType="num">
                                      <p:cBhvr additive="base">
                                        <p:cTn id="83" dur="250" fill="hold"/>
                                        <p:tgtEl>
                                          <p:spTgt spid="22"/>
                                        </p:tgtEl>
                                        <p:attrNameLst>
                                          <p:attrName>ppt_y</p:attrName>
                                        </p:attrNameLst>
                                      </p:cBhvr>
                                      <p:tavLst>
                                        <p:tav tm="0">
                                          <p:val>
                                            <p:strVal val="1+#ppt_h/2"/>
                                          </p:val>
                                        </p:tav>
                                        <p:tav tm="100000">
                                          <p:val>
                                            <p:strVal val="#ppt_y"/>
                                          </p:val>
                                        </p:tav>
                                      </p:tavLst>
                                    </p:anim>
                                  </p:childTnLst>
                                </p:cTn>
                              </p:par>
                            </p:childTnLst>
                          </p:cTn>
                        </p:par>
                        <p:par>
                          <p:cTn id="84" fill="hold">
                            <p:stCondLst>
                              <p:cond delay="4250"/>
                            </p:stCondLst>
                            <p:childTnLst>
                              <p:par>
                                <p:cTn id="85" presetID="2" presetClass="entr" presetSubtype="4"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250" fill="hold"/>
                                        <p:tgtEl>
                                          <p:spTgt spid="23"/>
                                        </p:tgtEl>
                                        <p:attrNameLst>
                                          <p:attrName>ppt_x</p:attrName>
                                        </p:attrNameLst>
                                      </p:cBhvr>
                                      <p:tavLst>
                                        <p:tav tm="0">
                                          <p:val>
                                            <p:strVal val="#ppt_x"/>
                                          </p:val>
                                        </p:tav>
                                        <p:tav tm="100000">
                                          <p:val>
                                            <p:strVal val="#ppt_x"/>
                                          </p:val>
                                        </p:tav>
                                      </p:tavLst>
                                    </p:anim>
                                    <p:anim calcmode="lin" valueType="num">
                                      <p:cBhvr additive="base">
                                        <p:cTn id="88" dur="250" fill="hold"/>
                                        <p:tgtEl>
                                          <p:spTgt spid="23"/>
                                        </p:tgtEl>
                                        <p:attrNameLst>
                                          <p:attrName>ppt_y</p:attrName>
                                        </p:attrNameLst>
                                      </p:cBhvr>
                                      <p:tavLst>
                                        <p:tav tm="0">
                                          <p:val>
                                            <p:strVal val="1+#ppt_h/2"/>
                                          </p:val>
                                        </p:tav>
                                        <p:tav tm="100000">
                                          <p:val>
                                            <p:strVal val="#ppt_y"/>
                                          </p:val>
                                        </p:tav>
                                      </p:tavLst>
                                    </p:anim>
                                  </p:childTnLst>
                                </p:cTn>
                              </p:par>
                            </p:childTnLst>
                          </p:cTn>
                        </p:par>
                        <p:par>
                          <p:cTn id="89" fill="hold">
                            <p:stCondLst>
                              <p:cond delay="4500"/>
                            </p:stCondLst>
                            <p:childTnLst>
                              <p:par>
                                <p:cTn id="90" presetID="2" presetClass="entr" presetSubtype="4"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 calcmode="lin" valueType="num">
                                      <p:cBhvr additive="base">
                                        <p:cTn id="92" dur="250" fill="hold"/>
                                        <p:tgtEl>
                                          <p:spTgt spid="24"/>
                                        </p:tgtEl>
                                        <p:attrNameLst>
                                          <p:attrName>ppt_x</p:attrName>
                                        </p:attrNameLst>
                                      </p:cBhvr>
                                      <p:tavLst>
                                        <p:tav tm="0">
                                          <p:val>
                                            <p:strVal val="#ppt_x"/>
                                          </p:val>
                                        </p:tav>
                                        <p:tav tm="100000">
                                          <p:val>
                                            <p:strVal val="#ppt_x"/>
                                          </p:val>
                                        </p:tav>
                                      </p:tavLst>
                                    </p:anim>
                                    <p:anim calcmode="lin" valueType="num">
                                      <p:cBhvr additive="base">
                                        <p:cTn id="93" dur="250" fill="hold"/>
                                        <p:tgtEl>
                                          <p:spTgt spid="24"/>
                                        </p:tgtEl>
                                        <p:attrNameLst>
                                          <p:attrName>ppt_y</p:attrName>
                                        </p:attrNameLst>
                                      </p:cBhvr>
                                      <p:tavLst>
                                        <p:tav tm="0">
                                          <p:val>
                                            <p:strVal val="1+#ppt_h/2"/>
                                          </p:val>
                                        </p:tav>
                                        <p:tav tm="100000">
                                          <p:val>
                                            <p:strVal val="#ppt_y"/>
                                          </p:val>
                                        </p:tav>
                                      </p:tavLst>
                                    </p:anim>
                                  </p:childTnLst>
                                </p:cTn>
                              </p:par>
                            </p:childTnLst>
                          </p:cTn>
                        </p:par>
                        <p:par>
                          <p:cTn id="94" fill="hold">
                            <p:stCondLst>
                              <p:cond delay="4750"/>
                            </p:stCondLst>
                            <p:childTnLst>
                              <p:par>
                                <p:cTn id="95" presetID="2" presetClass="entr" presetSubtype="4" fill="hold" grpId="0" nodeType="afterEffect">
                                  <p:stCondLst>
                                    <p:cond delay="0"/>
                                  </p:stCondLst>
                                  <p:childTnLst>
                                    <p:set>
                                      <p:cBhvr>
                                        <p:cTn id="96" dur="1" fill="hold">
                                          <p:stCondLst>
                                            <p:cond delay="0"/>
                                          </p:stCondLst>
                                        </p:cTn>
                                        <p:tgtEl>
                                          <p:spTgt spid="25"/>
                                        </p:tgtEl>
                                        <p:attrNameLst>
                                          <p:attrName>style.visibility</p:attrName>
                                        </p:attrNameLst>
                                      </p:cBhvr>
                                      <p:to>
                                        <p:strVal val="visible"/>
                                      </p:to>
                                    </p:set>
                                    <p:anim calcmode="lin" valueType="num">
                                      <p:cBhvr additive="base">
                                        <p:cTn id="97" dur="250" fill="hold"/>
                                        <p:tgtEl>
                                          <p:spTgt spid="25"/>
                                        </p:tgtEl>
                                        <p:attrNameLst>
                                          <p:attrName>ppt_x</p:attrName>
                                        </p:attrNameLst>
                                      </p:cBhvr>
                                      <p:tavLst>
                                        <p:tav tm="0">
                                          <p:val>
                                            <p:strVal val="#ppt_x"/>
                                          </p:val>
                                        </p:tav>
                                        <p:tav tm="100000">
                                          <p:val>
                                            <p:strVal val="#ppt_x"/>
                                          </p:val>
                                        </p:tav>
                                      </p:tavLst>
                                    </p:anim>
                                    <p:anim calcmode="lin" valueType="num">
                                      <p:cBhvr additive="base">
                                        <p:cTn id="98" dur="250" fill="hold"/>
                                        <p:tgtEl>
                                          <p:spTgt spid="25"/>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2" presetClass="entr" presetSubtype="4" fill="hold" grpId="0" nodeType="afterEffect">
                                  <p:stCondLst>
                                    <p:cond delay="0"/>
                                  </p:stCondLst>
                                  <p:childTnLst>
                                    <p:set>
                                      <p:cBhvr>
                                        <p:cTn id="101" dur="1" fill="hold">
                                          <p:stCondLst>
                                            <p:cond delay="0"/>
                                          </p:stCondLst>
                                        </p:cTn>
                                        <p:tgtEl>
                                          <p:spTgt spid="26"/>
                                        </p:tgtEl>
                                        <p:attrNameLst>
                                          <p:attrName>style.visibility</p:attrName>
                                        </p:attrNameLst>
                                      </p:cBhvr>
                                      <p:to>
                                        <p:strVal val="visible"/>
                                      </p:to>
                                    </p:set>
                                    <p:anim calcmode="lin" valueType="num">
                                      <p:cBhvr additive="base">
                                        <p:cTn id="102" dur="250" fill="hold"/>
                                        <p:tgtEl>
                                          <p:spTgt spid="26"/>
                                        </p:tgtEl>
                                        <p:attrNameLst>
                                          <p:attrName>ppt_x</p:attrName>
                                        </p:attrNameLst>
                                      </p:cBhvr>
                                      <p:tavLst>
                                        <p:tav tm="0">
                                          <p:val>
                                            <p:strVal val="#ppt_x"/>
                                          </p:val>
                                        </p:tav>
                                        <p:tav tm="100000">
                                          <p:val>
                                            <p:strVal val="#ppt_x"/>
                                          </p:val>
                                        </p:tav>
                                      </p:tavLst>
                                    </p:anim>
                                    <p:anim calcmode="lin" valueType="num">
                                      <p:cBhvr additive="base">
                                        <p:cTn id="103" dur="250" fill="hold"/>
                                        <p:tgtEl>
                                          <p:spTgt spid="26"/>
                                        </p:tgtEl>
                                        <p:attrNameLst>
                                          <p:attrName>ppt_y</p:attrName>
                                        </p:attrNameLst>
                                      </p:cBhvr>
                                      <p:tavLst>
                                        <p:tav tm="0">
                                          <p:val>
                                            <p:strVal val="1+#ppt_h/2"/>
                                          </p:val>
                                        </p:tav>
                                        <p:tav tm="100000">
                                          <p:val>
                                            <p:strVal val="#ppt_y"/>
                                          </p:val>
                                        </p:tav>
                                      </p:tavLst>
                                    </p:anim>
                                  </p:childTnLst>
                                </p:cTn>
                              </p:par>
                            </p:childTnLst>
                          </p:cTn>
                        </p:par>
                        <p:par>
                          <p:cTn id="104" fill="hold">
                            <p:stCondLst>
                              <p:cond delay="5250"/>
                            </p:stCondLst>
                            <p:childTnLst>
                              <p:par>
                                <p:cTn id="105" presetID="2" presetClass="entr" presetSubtype="4" fill="hold" grpId="0" nodeType="after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additive="base">
                                        <p:cTn id="107" dur="250" fill="hold"/>
                                        <p:tgtEl>
                                          <p:spTgt spid="27"/>
                                        </p:tgtEl>
                                        <p:attrNameLst>
                                          <p:attrName>ppt_x</p:attrName>
                                        </p:attrNameLst>
                                      </p:cBhvr>
                                      <p:tavLst>
                                        <p:tav tm="0">
                                          <p:val>
                                            <p:strVal val="#ppt_x"/>
                                          </p:val>
                                        </p:tav>
                                        <p:tav tm="100000">
                                          <p:val>
                                            <p:strVal val="#ppt_x"/>
                                          </p:val>
                                        </p:tav>
                                      </p:tavLst>
                                    </p:anim>
                                    <p:anim calcmode="lin" valueType="num">
                                      <p:cBhvr additive="base">
                                        <p:cTn id="108" dur="25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4" grpId="0" animBg="1"/>
      <p:bldP spid="15" grpId="0" animBg="1"/>
      <p:bldP spid="16" grpId="0" animBg="1"/>
      <p:bldP spid="17" grpId="0" animBg="1"/>
      <p:bldP spid="18" grpId="0"/>
      <p:bldP spid="19" grpId="0"/>
      <p:bldP spid="23" grpId="0" animBg="1"/>
      <p:bldP spid="24" grpId="0" animBg="1"/>
      <p:bldP spid="25" grpId="0" animBg="1"/>
      <p:bldP spid="26" grpId="0" animBg="1"/>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455D629D-DFB8-224D-768A-6542F21EA910}"/>
              </a:ext>
            </a:extLst>
          </p:cNvPr>
          <p:cNvGrpSpPr/>
          <p:nvPr/>
        </p:nvGrpSpPr>
        <p:grpSpPr>
          <a:xfrm>
            <a:off x="-2621141" y="-63913"/>
            <a:ext cx="14567715" cy="7027017"/>
            <a:chOff x="-2773540" y="-63912"/>
            <a:chExt cx="14251772" cy="6874616"/>
          </a:xfrm>
        </p:grpSpPr>
        <p:pic>
          <p:nvPicPr>
            <p:cNvPr id="89" name="Picture 88" descr="118-苏州大学-img6.jpg"/>
            <p:cNvPicPr>
              <a:picLocks noChangeAspect="1"/>
            </p:cNvPicPr>
            <p:nvPr/>
          </p:nvPicPr>
          <p:blipFill>
            <a:blip r:embed="rId4"/>
            <a:stretch>
              <a:fillRect/>
            </a:stretch>
          </p:blipFill>
          <p:spPr>
            <a:xfrm>
              <a:off x="-2773540" y="0"/>
              <a:ext cx="10897126" cy="6810704"/>
            </a:xfrm>
            <a:prstGeom prst="rect">
              <a:avLst/>
            </a:prstGeom>
          </p:spPr>
        </p:pic>
        <p:sp>
          <p:nvSpPr>
            <p:cNvPr id="29" name="矩形 28">
              <a:extLst>
                <a:ext uri="{FF2B5EF4-FFF2-40B4-BE49-F238E27FC236}">
                  <a16:creationId xmlns:a16="http://schemas.microsoft.com/office/drawing/2014/main" id="{C490719B-AC7E-5AC7-25B3-742589FB0FF2}"/>
                </a:ext>
              </a:extLst>
            </p:cNvPr>
            <p:cNvSpPr/>
            <p:nvPr/>
          </p:nvSpPr>
          <p:spPr>
            <a:xfrm>
              <a:off x="5703124" y="-63912"/>
              <a:ext cx="5775108" cy="68746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11" name="组合 10"/>
          <p:cNvGrpSpPr/>
          <p:nvPr/>
        </p:nvGrpSpPr>
        <p:grpSpPr>
          <a:xfrm>
            <a:off x="10127561" y="125798"/>
            <a:ext cx="2003000" cy="496177"/>
            <a:chOff x="9992476" y="172796"/>
            <a:chExt cx="2003464" cy="496292"/>
          </a:xfrm>
        </p:grpSpPr>
        <p:sp>
          <p:nvSpPr>
            <p:cNvPr id="12" name="Rectangle 37"/>
            <p:cNvSpPr/>
            <p:nvPr/>
          </p:nvSpPr>
          <p:spPr>
            <a:xfrm>
              <a:off x="10605949" y="623369"/>
              <a:ext cx="776519" cy="45719"/>
            </a:xfrm>
            <a:prstGeom prst="rect">
              <a:avLst/>
            </a:prstGeom>
            <a:solidFill>
              <a:srgbClr val="BB0E1F"/>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Subtitle 2"/>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sp>
        <p:nvSpPr>
          <p:cNvPr id="5" name="Rectangle 2"/>
          <p:cNvSpPr/>
          <p:nvPr/>
        </p:nvSpPr>
        <p:spPr>
          <a:xfrm>
            <a:off x="7439050" y="1830089"/>
            <a:ext cx="3701348" cy="1583107"/>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6" name="TextBox 13"/>
          <p:cNvSpPr txBox="1"/>
          <p:nvPr/>
        </p:nvSpPr>
        <p:spPr>
          <a:xfrm>
            <a:off x="7737497" y="2066562"/>
            <a:ext cx="1679755" cy="243656"/>
          </a:xfrm>
          <a:prstGeom prst="rect">
            <a:avLst/>
          </a:prstGeom>
          <a:noFill/>
        </p:spPr>
        <p:txBody>
          <a:bodyPr wrap="none" lIns="0" tIns="0" rIns="0" bIns="0" rtlCol="0">
            <a:spAutoFit/>
          </a:bodyPr>
          <a:lstStyle/>
          <a:p>
            <a:pPr>
              <a:lnSpc>
                <a:spcPts val="1867"/>
              </a:lnSpc>
              <a:spcAft>
                <a:spcPts val="1600"/>
              </a:spcAft>
            </a:pPr>
            <a:r>
              <a:rPr lang="en-US" sz="1900" b="1" dirty="0">
                <a:solidFill>
                  <a:schemeClr val="bg1"/>
                </a:solidFill>
                <a:latin typeface="微软雅黑" panose="020B0503020204020204" pitchFamily="34" charset="-122"/>
                <a:ea typeface="微软雅黑" panose="020B0503020204020204" pitchFamily="34" charset="-122"/>
                <a:cs typeface="Lato" charset="0"/>
              </a:rPr>
              <a:t>Headquarters</a:t>
            </a:r>
          </a:p>
        </p:txBody>
      </p:sp>
      <p:sp>
        <p:nvSpPr>
          <p:cNvPr id="7" name="TextBox 14"/>
          <p:cNvSpPr txBox="1"/>
          <p:nvPr/>
        </p:nvSpPr>
        <p:spPr>
          <a:xfrm>
            <a:off x="7740578" y="2916059"/>
            <a:ext cx="1577355" cy="222882"/>
          </a:xfrm>
          <a:prstGeom prst="rect">
            <a:avLst/>
          </a:prstGeom>
          <a:noFill/>
        </p:spPr>
        <p:txBody>
          <a:bodyPr wrap="none" lIns="0" tIns="0" rIns="0" bIns="0" rtlCol="0">
            <a:spAutoFit/>
          </a:bodyPr>
          <a:lstStyle/>
          <a:p>
            <a:pPr>
              <a:lnSpc>
                <a:spcPts val="2017"/>
              </a:lnSpc>
            </a:pPr>
            <a:r>
              <a:rPr lang="en-US" sz="1000" b="1" dirty="0">
                <a:solidFill>
                  <a:schemeClr val="bg1"/>
                </a:solidFill>
                <a:latin typeface="微软雅黑" panose="020B0503020204020204" pitchFamily="34" charset="-122"/>
                <a:ea typeface="微软雅黑" panose="020B0503020204020204" pitchFamily="34" charset="-122"/>
                <a:cs typeface="Lato" charset="0"/>
              </a:rPr>
              <a:t>LOS ANGELES, CA 33336</a:t>
            </a:r>
          </a:p>
        </p:txBody>
      </p:sp>
      <p:sp>
        <p:nvSpPr>
          <p:cNvPr id="8" name="TextBox 19"/>
          <p:cNvSpPr txBox="1"/>
          <p:nvPr/>
        </p:nvSpPr>
        <p:spPr>
          <a:xfrm>
            <a:off x="7740577" y="2529077"/>
            <a:ext cx="1247136" cy="222882"/>
          </a:xfrm>
          <a:prstGeom prst="rect">
            <a:avLst/>
          </a:prstGeom>
          <a:noFill/>
        </p:spPr>
        <p:txBody>
          <a:bodyPr wrap="none" lIns="0" tIns="0" rIns="0" bIns="0" rtlCol="0">
            <a:spAutoFit/>
          </a:bodyPr>
          <a:lstStyle/>
          <a:p>
            <a:pPr>
              <a:lnSpc>
                <a:spcPts val="2017"/>
              </a:lnSpc>
            </a:pPr>
            <a:r>
              <a:rPr lang="en-US" sz="1000" b="1" dirty="0">
                <a:solidFill>
                  <a:schemeClr val="bg1"/>
                </a:solidFill>
                <a:latin typeface="微软雅黑" panose="020B0503020204020204" pitchFamily="34" charset="-122"/>
                <a:ea typeface="微软雅黑" panose="020B0503020204020204" pitchFamily="34" charset="-122"/>
                <a:cs typeface="Lato" charset="0"/>
              </a:rPr>
              <a:t>123 WESLAYAN DR</a:t>
            </a:r>
          </a:p>
        </p:txBody>
      </p:sp>
      <p:sp>
        <p:nvSpPr>
          <p:cNvPr id="9" name="TextBox 20"/>
          <p:cNvSpPr txBox="1"/>
          <p:nvPr/>
        </p:nvSpPr>
        <p:spPr>
          <a:xfrm>
            <a:off x="7740578" y="2726197"/>
            <a:ext cx="647613" cy="222882"/>
          </a:xfrm>
          <a:prstGeom prst="rect">
            <a:avLst/>
          </a:prstGeom>
          <a:noFill/>
        </p:spPr>
        <p:txBody>
          <a:bodyPr wrap="none" lIns="0" tIns="0" rIns="0" bIns="0" rtlCol="0">
            <a:spAutoFit/>
          </a:bodyPr>
          <a:lstStyle/>
          <a:p>
            <a:pPr>
              <a:lnSpc>
                <a:spcPts val="2017"/>
              </a:lnSpc>
            </a:pPr>
            <a:r>
              <a:rPr lang="en-US" sz="1000" b="1" dirty="0">
                <a:solidFill>
                  <a:schemeClr val="bg1"/>
                </a:solidFill>
                <a:latin typeface="微软雅黑" panose="020B0503020204020204" pitchFamily="34" charset="-122"/>
                <a:ea typeface="微软雅黑" panose="020B0503020204020204" pitchFamily="34" charset="-122"/>
                <a:cs typeface="Lato" charset="0"/>
              </a:rPr>
              <a:t>SUITE 305</a:t>
            </a:r>
          </a:p>
        </p:txBody>
      </p:sp>
      <p:sp>
        <p:nvSpPr>
          <p:cNvPr id="10" name="TextBox 21"/>
          <p:cNvSpPr txBox="1"/>
          <p:nvPr/>
        </p:nvSpPr>
        <p:spPr>
          <a:xfrm>
            <a:off x="8463828" y="4025502"/>
            <a:ext cx="1665521" cy="246799"/>
          </a:xfrm>
          <a:prstGeom prst="rect">
            <a:avLst/>
          </a:prstGeom>
          <a:noFill/>
        </p:spPr>
        <p:txBody>
          <a:bodyPr wrap="none" lIns="0" tIns="0" rIns="0" bIns="0" rtlCol="0">
            <a:spAutoFit/>
          </a:bodyPr>
          <a:lstStyle/>
          <a:p>
            <a:pPr>
              <a:lnSpc>
                <a:spcPts val="1867"/>
              </a:lnSpc>
              <a:spcAft>
                <a:spcPts val="1600"/>
              </a:spcAft>
            </a:pPr>
            <a:r>
              <a:rPr lang="en-US" sz="2100" b="1" spc="150" dirty="0">
                <a:solidFill>
                  <a:srgbClr val="A70C1B"/>
                </a:solidFill>
                <a:latin typeface="微软雅黑" panose="020B0503020204020204" pitchFamily="34" charset="-122"/>
                <a:ea typeface="微软雅黑" panose="020B0503020204020204" pitchFamily="34" charset="-122"/>
                <a:cs typeface="Lato" charset="0"/>
              </a:rPr>
              <a:t>Contact Us</a:t>
            </a:r>
          </a:p>
        </p:txBody>
      </p:sp>
      <p:sp>
        <p:nvSpPr>
          <p:cNvPr id="14" name="Shape 2836"/>
          <p:cNvSpPr/>
          <p:nvPr/>
        </p:nvSpPr>
        <p:spPr>
          <a:xfrm>
            <a:off x="8463827" y="4554976"/>
            <a:ext cx="279263" cy="203101"/>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bg1">
              <a:lumMod val="50000"/>
            </a:schemeClr>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charset="0"/>
            </a:endParaRPr>
          </a:p>
        </p:txBody>
      </p:sp>
      <p:sp>
        <p:nvSpPr>
          <p:cNvPr id="15" name="Shape 2872"/>
          <p:cNvSpPr/>
          <p:nvPr/>
        </p:nvSpPr>
        <p:spPr>
          <a:xfrm>
            <a:off x="8463827" y="5409537"/>
            <a:ext cx="279263" cy="2792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bg1">
              <a:lumMod val="50000"/>
            </a:schemeClr>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charset="0"/>
            </a:endParaRPr>
          </a:p>
        </p:txBody>
      </p:sp>
      <p:sp>
        <p:nvSpPr>
          <p:cNvPr id="16" name="Shape 2873"/>
          <p:cNvSpPr/>
          <p:nvPr/>
        </p:nvSpPr>
        <p:spPr>
          <a:xfrm>
            <a:off x="8463827" y="4944175"/>
            <a:ext cx="279263" cy="279263"/>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bg1">
              <a:lumMod val="50000"/>
            </a:schemeClr>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charset="0"/>
            </a:endParaRPr>
          </a:p>
        </p:txBody>
      </p:sp>
      <p:sp>
        <p:nvSpPr>
          <p:cNvPr id="17" name="Shape 2877"/>
          <p:cNvSpPr/>
          <p:nvPr/>
        </p:nvSpPr>
        <p:spPr>
          <a:xfrm>
            <a:off x="8463827" y="5874898"/>
            <a:ext cx="279263" cy="2792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bg1">
              <a:lumMod val="50000"/>
            </a:schemeClr>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charset="0"/>
            </a:endParaRPr>
          </a:p>
        </p:txBody>
      </p:sp>
      <p:sp>
        <p:nvSpPr>
          <p:cNvPr id="18" name="TextBox 31"/>
          <p:cNvSpPr txBox="1"/>
          <p:nvPr/>
        </p:nvSpPr>
        <p:spPr>
          <a:xfrm>
            <a:off x="8892193" y="5409537"/>
            <a:ext cx="766235" cy="222882"/>
          </a:xfrm>
          <a:prstGeom prst="rect">
            <a:avLst/>
          </a:prstGeom>
          <a:noFill/>
        </p:spPr>
        <p:txBody>
          <a:bodyPr wrap="none" lIns="0" tIns="0" rIns="0" bIns="0" rtlCol="0">
            <a:spAutoFit/>
          </a:bodyPr>
          <a:lstStyle/>
          <a:p>
            <a:pPr>
              <a:lnSpc>
                <a:spcPts val="2017"/>
              </a:lnSpc>
            </a:pPr>
            <a:r>
              <a:rPr lang="en-US" sz="1000" b="1" dirty="0">
                <a:solidFill>
                  <a:schemeClr val="bg1">
                    <a:lumMod val="50000"/>
                  </a:schemeClr>
                </a:solidFill>
                <a:latin typeface="微软雅黑" panose="020B0503020204020204" pitchFamily="34" charset="-122"/>
                <a:ea typeface="微软雅黑" panose="020B0503020204020204" pitchFamily="34" charset="-122"/>
                <a:cs typeface="Lato" charset="0"/>
              </a:rPr>
              <a:t>@username</a:t>
            </a:r>
          </a:p>
        </p:txBody>
      </p:sp>
      <p:sp>
        <p:nvSpPr>
          <p:cNvPr id="19" name="TextBox 32"/>
          <p:cNvSpPr txBox="1"/>
          <p:nvPr/>
        </p:nvSpPr>
        <p:spPr>
          <a:xfrm>
            <a:off x="8892193" y="4505851"/>
            <a:ext cx="1195840" cy="222882"/>
          </a:xfrm>
          <a:prstGeom prst="rect">
            <a:avLst/>
          </a:prstGeom>
          <a:noFill/>
        </p:spPr>
        <p:txBody>
          <a:bodyPr wrap="none" lIns="0" tIns="0" rIns="0" bIns="0" rtlCol="0">
            <a:spAutoFit/>
          </a:bodyPr>
          <a:lstStyle/>
          <a:p>
            <a:pPr>
              <a:lnSpc>
                <a:spcPts val="2017"/>
              </a:lnSpc>
            </a:pPr>
            <a:r>
              <a:rPr lang="en-US" sz="1000" b="1" dirty="0">
                <a:solidFill>
                  <a:schemeClr val="bg1">
                    <a:lumMod val="50000"/>
                  </a:schemeClr>
                </a:solidFill>
                <a:latin typeface="微软雅黑" panose="020B0503020204020204" pitchFamily="34" charset="-122"/>
                <a:ea typeface="微软雅黑" panose="020B0503020204020204" pitchFamily="34" charset="-122"/>
                <a:cs typeface="Lato" charset="0"/>
              </a:rPr>
              <a:t>info@domain.com</a:t>
            </a:r>
          </a:p>
        </p:txBody>
      </p:sp>
      <p:sp>
        <p:nvSpPr>
          <p:cNvPr id="20" name="TextBox 33"/>
          <p:cNvSpPr txBox="1"/>
          <p:nvPr/>
        </p:nvSpPr>
        <p:spPr>
          <a:xfrm>
            <a:off x="8892193" y="5874898"/>
            <a:ext cx="766235" cy="222882"/>
          </a:xfrm>
          <a:prstGeom prst="rect">
            <a:avLst/>
          </a:prstGeom>
          <a:noFill/>
        </p:spPr>
        <p:txBody>
          <a:bodyPr wrap="none" lIns="0" tIns="0" rIns="0" bIns="0" rtlCol="0">
            <a:spAutoFit/>
          </a:bodyPr>
          <a:lstStyle/>
          <a:p>
            <a:pPr>
              <a:lnSpc>
                <a:spcPts val="2017"/>
              </a:lnSpc>
            </a:pPr>
            <a:r>
              <a:rPr lang="en-US" sz="1000" b="1" dirty="0">
                <a:solidFill>
                  <a:schemeClr val="bg1">
                    <a:lumMod val="50000"/>
                  </a:schemeClr>
                </a:solidFill>
                <a:latin typeface="微软雅黑" panose="020B0503020204020204" pitchFamily="34" charset="-122"/>
                <a:ea typeface="微软雅黑" panose="020B0503020204020204" pitchFamily="34" charset="-122"/>
                <a:cs typeface="Lato" charset="0"/>
              </a:rPr>
              <a:t>@username</a:t>
            </a:r>
          </a:p>
        </p:txBody>
      </p:sp>
      <p:sp>
        <p:nvSpPr>
          <p:cNvPr id="21" name="TextBox 34"/>
          <p:cNvSpPr txBox="1"/>
          <p:nvPr/>
        </p:nvSpPr>
        <p:spPr>
          <a:xfrm>
            <a:off x="8892193" y="4926397"/>
            <a:ext cx="766235" cy="222882"/>
          </a:xfrm>
          <a:prstGeom prst="rect">
            <a:avLst/>
          </a:prstGeom>
          <a:noFill/>
        </p:spPr>
        <p:txBody>
          <a:bodyPr wrap="none" lIns="0" tIns="0" rIns="0" bIns="0" rtlCol="0">
            <a:spAutoFit/>
          </a:bodyPr>
          <a:lstStyle/>
          <a:p>
            <a:pPr>
              <a:lnSpc>
                <a:spcPts val="2017"/>
              </a:lnSpc>
            </a:pPr>
            <a:r>
              <a:rPr lang="en-US" sz="1000" b="1" dirty="0">
                <a:solidFill>
                  <a:schemeClr val="bg1">
                    <a:lumMod val="50000"/>
                  </a:schemeClr>
                </a:solidFill>
                <a:latin typeface="微软雅黑" panose="020B0503020204020204" pitchFamily="34" charset="-122"/>
                <a:ea typeface="微软雅黑" panose="020B0503020204020204" pitchFamily="34" charset="-122"/>
                <a:cs typeface="Lato" charset="0"/>
              </a:rPr>
              <a:t>@username</a:t>
            </a:r>
          </a:p>
        </p:txBody>
      </p:sp>
      <p:sp>
        <p:nvSpPr>
          <p:cNvPr id="22" name="Shape 2935"/>
          <p:cNvSpPr/>
          <p:nvPr/>
        </p:nvSpPr>
        <p:spPr>
          <a:xfrm>
            <a:off x="9864360" y="2267407"/>
            <a:ext cx="658729" cy="658825"/>
          </a:xfrm>
          <a:custGeom>
            <a:avLst/>
            <a:gdLst/>
            <a:ahLst/>
            <a:cxnLst>
              <a:cxn ang="0">
                <a:pos x="wd2" y="hd2"/>
              </a:cxn>
              <a:cxn ang="5400000">
                <a:pos x="wd2" y="hd2"/>
              </a:cxn>
              <a:cxn ang="10800000">
                <a:pos x="wd2" y="hd2"/>
              </a:cxn>
              <a:cxn ang="16200000">
                <a:pos x="wd2" y="hd2"/>
              </a:cxn>
            </a:cxnLst>
            <a:rect l="0" t="0" r="r" b="b"/>
            <a:pathLst>
              <a:path w="21531" h="21600" extrusionOk="0">
                <a:moveTo>
                  <a:pt x="6365" y="15409"/>
                </a:moveTo>
                <a:cubicBezTo>
                  <a:pt x="5782" y="14888"/>
                  <a:pt x="4858" y="14006"/>
                  <a:pt x="3935" y="12895"/>
                </a:cubicBezTo>
                <a:cubicBezTo>
                  <a:pt x="2587" y="11273"/>
                  <a:pt x="979" y="8835"/>
                  <a:pt x="979" y="6430"/>
                </a:cubicBezTo>
                <a:cubicBezTo>
                  <a:pt x="979" y="3427"/>
                  <a:pt x="3396" y="982"/>
                  <a:pt x="6366" y="982"/>
                </a:cubicBezTo>
                <a:cubicBezTo>
                  <a:pt x="9336" y="982"/>
                  <a:pt x="11752" y="3427"/>
                  <a:pt x="11752" y="6430"/>
                </a:cubicBezTo>
                <a:cubicBezTo>
                  <a:pt x="11752" y="10208"/>
                  <a:pt x="7888" y="14044"/>
                  <a:pt x="6365" y="15409"/>
                </a:cubicBezTo>
                <a:moveTo>
                  <a:pt x="6366" y="0"/>
                </a:moveTo>
                <a:cubicBezTo>
                  <a:pt x="2850" y="0"/>
                  <a:pt x="0" y="2879"/>
                  <a:pt x="0" y="6430"/>
                </a:cubicBezTo>
                <a:cubicBezTo>
                  <a:pt x="0" y="11655"/>
                  <a:pt x="6366" y="16701"/>
                  <a:pt x="6366" y="16701"/>
                </a:cubicBezTo>
                <a:cubicBezTo>
                  <a:pt x="6366" y="16701"/>
                  <a:pt x="12732" y="11655"/>
                  <a:pt x="12732" y="6430"/>
                </a:cubicBezTo>
                <a:cubicBezTo>
                  <a:pt x="12732" y="2879"/>
                  <a:pt x="9882" y="0"/>
                  <a:pt x="6366" y="0"/>
                </a:cubicBezTo>
                <a:moveTo>
                  <a:pt x="17357" y="19604"/>
                </a:moveTo>
                <a:cubicBezTo>
                  <a:pt x="17127" y="19764"/>
                  <a:pt x="16856" y="19909"/>
                  <a:pt x="16554" y="20033"/>
                </a:cubicBezTo>
                <a:cubicBezTo>
                  <a:pt x="16304" y="20137"/>
                  <a:pt x="16185" y="20424"/>
                  <a:pt x="16288" y="20675"/>
                </a:cubicBezTo>
                <a:cubicBezTo>
                  <a:pt x="16365" y="20865"/>
                  <a:pt x="16548" y="20979"/>
                  <a:pt x="16740" y="20979"/>
                </a:cubicBezTo>
                <a:cubicBezTo>
                  <a:pt x="16802" y="20979"/>
                  <a:pt x="16866" y="20967"/>
                  <a:pt x="16926" y="20942"/>
                </a:cubicBezTo>
                <a:cubicBezTo>
                  <a:pt x="17294" y="20790"/>
                  <a:pt x="17627" y="20611"/>
                  <a:pt x="17915" y="20411"/>
                </a:cubicBezTo>
                <a:cubicBezTo>
                  <a:pt x="18138" y="20256"/>
                  <a:pt x="18193" y="19950"/>
                  <a:pt x="18039" y="19727"/>
                </a:cubicBezTo>
                <a:cubicBezTo>
                  <a:pt x="17885" y="19505"/>
                  <a:pt x="17579" y="19449"/>
                  <a:pt x="17357" y="19604"/>
                </a:cubicBezTo>
                <a:moveTo>
                  <a:pt x="16249" y="13042"/>
                </a:moveTo>
                <a:cubicBezTo>
                  <a:pt x="16109" y="12790"/>
                  <a:pt x="16024" y="12529"/>
                  <a:pt x="15995" y="12265"/>
                </a:cubicBezTo>
                <a:cubicBezTo>
                  <a:pt x="15966" y="11995"/>
                  <a:pt x="15731" y="11801"/>
                  <a:pt x="15456" y="11829"/>
                </a:cubicBezTo>
                <a:cubicBezTo>
                  <a:pt x="15187" y="11859"/>
                  <a:pt x="14992" y="12100"/>
                  <a:pt x="15022" y="12370"/>
                </a:cubicBezTo>
                <a:cubicBezTo>
                  <a:pt x="15064" y="12767"/>
                  <a:pt x="15190" y="13154"/>
                  <a:pt x="15395" y="13522"/>
                </a:cubicBezTo>
                <a:cubicBezTo>
                  <a:pt x="15484" y="13682"/>
                  <a:pt x="15651" y="13773"/>
                  <a:pt x="15822" y="13773"/>
                </a:cubicBezTo>
                <a:cubicBezTo>
                  <a:pt x="15904" y="13773"/>
                  <a:pt x="15985" y="13753"/>
                  <a:pt x="16061" y="13710"/>
                </a:cubicBezTo>
                <a:cubicBezTo>
                  <a:pt x="16297" y="13578"/>
                  <a:pt x="16382" y="13279"/>
                  <a:pt x="16249" y="13042"/>
                </a:cubicBezTo>
                <a:moveTo>
                  <a:pt x="18249" y="15254"/>
                </a:moveTo>
                <a:cubicBezTo>
                  <a:pt x="18041" y="14981"/>
                  <a:pt x="17803" y="14708"/>
                  <a:pt x="17538" y="14439"/>
                </a:cubicBezTo>
                <a:cubicBezTo>
                  <a:pt x="17349" y="14246"/>
                  <a:pt x="17039" y="14244"/>
                  <a:pt x="16845" y="14434"/>
                </a:cubicBezTo>
                <a:cubicBezTo>
                  <a:pt x="16653" y="14624"/>
                  <a:pt x="16651" y="14935"/>
                  <a:pt x="16841" y="15129"/>
                </a:cubicBezTo>
                <a:cubicBezTo>
                  <a:pt x="17076" y="15368"/>
                  <a:pt x="17288" y="15612"/>
                  <a:pt x="17471" y="15851"/>
                </a:cubicBezTo>
                <a:cubicBezTo>
                  <a:pt x="17568" y="15977"/>
                  <a:pt x="17713" y="16043"/>
                  <a:pt x="17860" y="16043"/>
                </a:cubicBezTo>
                <a:cubicBezTo>
                  <a:pt x="17964" y="16043"/>
                  <a:pt x="18068" y="16011"/>
                  <a:pt x="18157" y="15942"/>
                </a:cubicBezTo>
                <a:cubicBezTo>
                  <a:pt x="18373" y="15777"/>
                  <a:pt x="18413" y="15469"/>
                  <a:pt x="18249" y="15254"/>
                </a:cubicBezTo>
                <a:moveTo>
                  <a:pt x="21476" y="5928"/>
                </a:moveTo>
                <a:cubicBezTo>
                  <a:pt x="21352" y="5687"/>
                  <a:pt x="21057" y="5592"/>
                  <a:pt x="20817" y="5717"/>
                </a:cubicBezTo>
                <a:cubicBezTo>
                  <a:pt x="20817" y="5717"/>
                  <a:pt x="20650" y="5803"/>
                  <a:pt x="20371" y="5962"/>
                </a:cubicBezTo>
                <a:cubicBezTo>
                  <a:pt x="20136" y="6096"/>
                  <a:pt x="20054" y="6396"/>
                  <a:pt x="20188" y="6632"/>
                </a:cubicBezTo>
                <a:cubicBezTo>
                  <a:pt x="20278" y="6791"/>
                  <a:pt x="20444" y="6880"/>
                  <a:pt x="20614" y="6880"/>
                </a:cubicBezTo>
                <a:cubicBezTo>
                  <a:pt x="20697" y="6880"/>
                  <a:pt x="20780" y="6859"/>
                  <a:pt x="20856" y="6815"/>
                </a:cubicBezTo>
                <a:cubicBezTo>
                  <a:pt x="21108" y="6672"/>
                  <a:pt x="21261" y="6592"/>
                  <a:pt x="21265" y="6590"/>
                </a:cubicBezTo>
                <a:cubicBezTo>
                  <a:pt x="21506" y="6466"/>
                  <a:pt x="21600" y="6170"/>
                  <a:pt x="21476" y="5928"/>
                </a:cubicBezTo>
                <a:moveTo>
                  <a:pt x="18659" y="16886"/>
                </a:moveTo>
                <a:cubicBezTo>
                  <a:pt x="18395" y="16941"/>
                  <a:pt x="18225" y="17201"/>
                  <a:pt x="18280" y="17467"/>
                </a:cubicBezTo>
                <a:cubicBezTo>
                  <a:pt x="18312" y="17625"/>
                  <a:pt x="18330" y="17781"/>
                  <a:pt x="18330" y="17929"/>
                </a:cubicBezTo>
                <a:cubicBezTo>
                  <a:pt x="18330" y="18050"/>
                  <a:pt x="18318" y="18171"/>
                  <a:pt x="18296" y="18287"/>
                </a:cubicBezTo>
                <a:cubicBezTo>
                  <a:pt x="18244" y="18554"/>
                  <a:pt x="18418" y="18811"/>
                  <a:pt x="18683" y="18862"/>
                </a:cubicBezTo>
                <a:cubicBezTo>
                  <a:pt x="18715" y="18869"/>
                  <a:pt x="18746" y="18871"/>
                  <a:pt x="18777" y="18871"/>
                </a:cubicBezTo>
                <a:cubicBezTo>
                  <a:pt x="19007" y="18871"/>
                  <a:pt x="19212" y="18708"/>
                  <a:pt x="19257" y="18473"/>
                </a:cubicBezTo>
                <a:cubicBezTo>
                  <a:pt x="19292" y="18296"/>
                  <a:pt x="19309" y="18114"/>
                  <a:pt x="19309" y="17929"/>
                </a:cubicBezTo>
                <a:cubicBezTo>
                  <a:pt x="19309" y="17715"/>
                  <a:pt x="19285" y="17492"/>
                  <a:pt x="19239" y="17267"/>
                </a:cubicBezTo>
                <a:cubicBezTo>
                  <a:pt x="19183" y="17001"/>
                  <a:pt x="18923" y="16832"/>
                  <a:pt x="18659" y="16886"/>
                </a:cubicBezTo>
                <a:moveTo>
                  <a:pt x="18590" y="7106"/>
                </a:moveTo>
                <a:cubicBezTo>
                  <a:pt x="18317" y="7303"/>
                  <a:pt x="18035" y="7518"/>
                  <a:pt x="17756" y="7745"/>
                </a:cubicBezTo>
                <a:cubicBezTo>
                  <a:pt x="17546" y="7917"/>
                  <a:pt x="17515" y="8226"/>
                  <a:pt x="17686" y="8436"/>
                </a:cubicBezTo>
                <a:cubicBezTo>
                  <a:pt x="17783" y="8556"/>
                  <a:pt x="17924" y="8617"/>
                  <a:pt x="18066" y="8617"/>
                </a:cubicBezTo>
                <a:cubicBezTo>
                  <a:pt x="18174" y="8617"/>
                  <a:pt x="18284" y="8581"/>
                  <a:pt x="18374" y="8507"/>
                </a:cubicBezTo>
                <a:cubicBezTo>
                  <a:pt x="18637" y="8292"/>
                  <a:pt x="18903" y="8090"/>
                  <a:pt x="19161" y="7905"/>
                </a:cubicBezTo>
                <a:cubicBezTo>
                  <a:pt x="19380" y="7747"/>
                  <a:pt x="19431" y="7440"/>
                  <a:pt x="19273" y="7220"/>
                </a:cubicBezTo>
                <a:cubicBezTo>
                  <a:pt x="19116" y="6999"/>
                  <a:pt x="18810" y="6949"/>
                  <a:pt x="18590" y="7106"/>
                </a:cubicBezTo>
                <a:moveTo>
                  <a:pt x="14704" y="20512"/>
                </a:moveTo>
                <a:cubicBezTo>
                  <a:pt x="14393" y="20556"/>
                  <a:pt x="14065" y="20590"/>
                  <a:pt x="13729" y="20611"/>
                </a:cubicBezTo>
                <a:cubicBezTo>
                  <a:pt x="13459" y="20629"/>
                  <a:pt x="13254" y="20863"/>
                  <a:pt x="13272" y="21134"/>
                </a:cubicBezTo>
                <a:cubicBezTo>
                  <a:pt x="13289" y="21394"/>
                  <a:pt x="13504" y="21593"/>
                  <a:pt x="13760" y="21593"/>
                </a:cubicBezTo>
                <a:cubicBezTo>
                  <a:pt x="13771" y="21593"/>
                  <a:pt x="13781" y="21592"/>
                  <a:pt x="13792" y="21592"/>
                </a:cubicBezTo>
                <a:cubicBezTo>
                  <a:pt x="14152" y="21568"/>
                  <a:pt x="14506" y="21533"/>
                  <a:pt x="14842" y="21485"/>
                </a:cubicBezTo>
                <a:cubicBezTo>
                  <a:pt x="15110" y="21447"/>
                  <a:pt x="15296" y="21198"/>
                  <a:pt x="15258" y="20929"/>
                </a:cubicBezTo>
                <a:cubicBezTo>
                  <a:pt x="15220" y="20661"/>
                  <a:pt x="14973" y="20472"/>
                  <a:pt x="14704" y="20512"/>
                </a:cubicBezTo>
                <a:moveTo>
                  <a:pt x="8893" y="20109"/>
                </a:moveTo>
                <a:cubicBezTo>
                  <a:pt x="8582" y="19997"/>
                  <a:pt x="8299" y="19866"/>
                  <a:pt x="8052" y="19721"/>
                </a:cubicBezTo>
                <a:cubicBezTo>
                  <a:pt x="7818" y="19582"/>
                  <a:pt x="7519" y="19663"/>
                  <a:pt x="7382" y="19896"/>
                </a:cubicBezTo>
                <a:cubicBezTo>
                  <a:pt x="7244" y="20130"/>
                  <a:pt x="7323" y="20432"/>
                  <a:pt x="7556" y="20568"/>
                </a:cubicBezTo>
                <a:cubicBezTo>
                  <a:pt x="7856" y="20744"/>
                  <a:pt x="8194" y="20901"/>
                  <a:pt x="8562" y="21034"/>
                </a:cubicBezTo>
                <a:cubicBezTo>
                  <a:pt x="8617" y="21053"/>
                  <a:pt x="8672" y="21062"/>
                  <a:pt x="8728" y="21062"/>
                </a:cubicBezTo>
                <a:cubicBezTo>
                  <a:pt x="8928" y="21062"/>
                  <a:pt x="9117" y="20938"/>
                  <a:pt x="9189" y="20737"/>
                </a:cubicBezTo>
                <a:cubicBezTo>
                  <a:pt x="9280" y="20482"/>
                  <a:pt x="9148" y="20200"/>
                  <a:pt x="8893" y="20109"/>
                </a:cubicBezTo>
                <a:moveTo>
                  <a:pt x="11751" y="20618"/>
                </a:moveTo>
                <a:cubicBezTo>
                  <a:pt x="11412" y="20600"/>
                  <a:pt x="11082" y="20572"/>
                  <a:pt x="10771" y="20533"/>
                </a:cubicBezTo>
                <a:cubicBezTo>
                  <a:pt x="10502" y="20493"/>
                  <a:pt x="10258" y="20690"/>
                  <a:pt x="10225" y="20959"/>
                </a:cubicBezTo>
                <a:cubicBezTo>
                  <a:pt x="10191" y="21229"/>
                  <a:pt x="10382" y="21474"/>
                  <a:pt x="10650" y="21507"/>
                </a:cubicBezTo>
                <a:cubicBezTo>
                  <a:pt x="10984" y="21549"/>
                  <a:pt x="11337" y="21580"/>
                  <a:pt x="11699" y="21600"/>
                </a:cubicBezTo>
                <a:cubicBezTo>
                  <a:pt x="11708" y="21600"/>
                  <a:pt x="11716" y="21600"/>
                  <a:pt x="11725" y="21600"/>
                </a:cubicBezTo>
                <a:cubicBezTo>
                  <a:pt x="11984" y="21600"/>
                  <a:pt x="12200" y="21397"/>
                  <a:pt x="12214" y="21135"/>
                </a:cubicBezTo>
                <a:cubicBezTo>
                  <a:pt x="12228" y="20863"/>
                  <a:pt x="12021" y="20632"/>
                  <a:pt x="11751" y="20618"/>
                </a:cubicBezTo>
                <a:moveTo>
                  <a:pt x="6840" y="18180"/>
                </a:moveTo>
                <a:cubicBezTo>
                  <a:pt x="6836" y="17912"/>
                  <a:pt x="6619" y="17696"/>
                  <a:pt x="6351" y="17696"/>
                </a:cubicBezTo>
                <a:cubicBezTo>
                  <a:pt x="6080" y="17696"/>
                  <a:pt x="5861" y="17916"/>
                  <a:pt x="5861" y="18188"/>
                </a:cubicBezTo>
                <a:cubicBezTo>
                  <a:pt x="5861" y="18234"/>
                  <a:pt x="5867" y="18484"/>
                  <a:pt x="5997" y="18834"/>
                </a:cubicBezTo>
                <a:cubicBezTo>
                  <a:pt x="6070" y="19033"/>
                  <a:pt x="6257" y="19155"/>
                  <a:pt x="6456" y="19155"/>
                </a:cubicBezTo>
                <a:cubicBezTo>
                  <a:pt x="6512" y="19155"/>
                  <a:pt x="6570" y="19145"/>
                  <a:pt x="6626" y="19124"/>
                </a:cubicBezTo>
                <a:cubicBezTo>
                  <a:pt x="6880" y="19030"/>
                  <a:pt x="7009" y="18748"/>
                  <a:pt x="6915" y="18493"/>
                </a:cubicBezTo>
                <a:cubicBezTo>
                  <a:pt x="6849" y="18314"/>
                  <a:pt x="6841" y="18191"/>
                  <a:pt x="6840" y="18180"/>
                </a:cubicBezTo>
                <a:moveTo>
                  <a:pt x="15760" y="10798"/>
                </a:moveTo>
                <a:cubicBezTo>
                  <a:pt x="15838" y="10844"/>
                  <a:pt x="15924" y="10866"/>
                  <a:pt x="16008" y="10866"/>
                </a:cubicBezTo>
                <a:cubicBezTo>
                  <a:pt x="16176" y="10866"/>
                  <a:pt x="16339" y="10780"/>
                  <a:pt x="16431" y="10625"/>
                </a:cubicBezTo>
                <a:cubicBezTo>
                  <a:pt x="16577" y="10376"/>
                  <a:pt x="16761" y="10120"/>
                  <a:pt x="16977" y="9861"/>
                </a:cubicBezTo>
                <a:cubicBezTo>
                  <a:pt x="17151" y="9653"/>
                  <a:pt x="17124" y="9343"/>
                  <a:pt x="16917" y="9169"/>
                </a:cubicBezTo>
                <a:cubicBezTo>
                  <a:pt x="16709" y="8994"/>
                  <a:pt x="16400" y="9022"/>
                  <a:pt x="16227" y="9230"/>
                </a:cubicBezTo>
                <a:cubicBezTo>
                  <a:pt x="15976" y="9529"/>
                  <a:pt x="15761" y="9832"/>
                  <a:pt x="15587" y="10125"/>
                </a:cubicBezTo>
                <a:cubicBezTo>
                  <a:pt x="15450" y="10359"/>
                  <a:pt x="15527" y="10659"/>
                  <a:pt x="15760" y="10798"/>
                </a:cubicBezTo>
                <a:moveTo>
                  <a:pt x="6366" y="8841"/>
                </a:moveTo>
                <a:cubicBezTo>
                  <a:pt x="5014" y="8841"/>
                  <a:pt x="3917" y="7741"/>
                  <a:pt x="3917" y="6384"/>
                </a:cubicBezTo>
                <a:cubicBezTo>
                  <a:pt x="3917" y="5027"/>
                  <a:pt x="5014" y="3927"/>
                  <a:pt x="6366" y="3927"/>
                </a:cubicBezTo>
                <a:cubicBezTo>
                  <a:pt x="7719" y="3927"/>
                  <a:pt x="8814" y="5027"/>
                  <a:pt x="8814" y="6384"/>
                </a:cubicBezTo>
                <a:cubicBezTo>
                  <a:pt x="8814" y="7741"/>
                  <a:pt x="7719" y="8841"/>
                  <a:pt x="6366" y="8841"/>
                </a:cubicBezTo>
                <a:moveTo>
                  <a:pt x="6366" y="2955"/>
                </a:moveTo>
                <a:cubicBezTo>
                  <a:pt x="4473" y="2955"/>
                  <a:pt x="2938" y="4494"/>
                  <a:pt x="2938" y="6392"/>
                </a:cubicBezTo>
                <a:cubicBezTo>
                  <a:pt x="2938" y="8291"/>
                  <a:pt x="4473" y="9831"/>
                  <a:pt x="6366" y="9831"/>
                </a:cubicBezTo>
                <a:cubicBezTo>
                  <a:pt x="8259" y="9831"/>
                  <a:pt x="9794" y="8291"/>
                  <a:pt x="9794" y="6392"/>
                </a:cubicBezTo>
                <a:cubicBezTo>
                  <a:pt x="9794" y="4494"/>
                  <a:pt x="8259" y="2955"/>
                  <a:pt x="6366" y="2955"/>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23" name="Rectangle 40"/>
          <p:cNvSpPr/>
          <p:nvPr/>
        </p:nvSpPr>
        <p:spPr>
          <a:xfrm>
            <a:off x="7353852" y="1830089"/>
            <a:ext cx="85197" cy="1583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grpSp>
        <p:nvGrpSpPr>
          <p:cNvPr id="24" name="组合 23" hidden="1">
            <a:extLst>
              <a:ext uri="{FF2B5EF4-FFF2-40B4-BE49-F238E27FC236}">
                <a16:creationId xmlns:a16="http://schemas.microsoft.com/office/drawing/2014/main" id="{C01C854C-3F6A-956C-589F-6E8D54E6294B}"/>
              </a:ext>
            </a:extLst>
          </p:cNvPr>
          <p:cNvGrpSpPr/>
          <p:nvPr/>
        </p:nvGrpSpPr>
        <p:grpSpPr>
          <a:xfrm>
            <a:off x="-2773540" y="-63912"/>
            <a:ext cx="14251772" cy="6874616"/>
            <a:chOff x="-2773540" y="-63912"/>
            <a:chExt cx="14251772" cy="6874616"/>
          </a:xfrm>
        </p:grpSpPr>
        <p:pic>
          <p:nvPicPr>
            <p:cNvPr id="90" name="Picture 89" descr="118-苏州大学-img1.jpg"/>
            <p:cNvPicPr>
              <a:picLocks noChangeAspect="1"/>
            </p:cNvPicPr>
            <p:nvPr/>
          </p:nvPicPr>
          <p:blipFill>
            <a:blip r:embed="rId5"/>
            <a:stretch>
              <a:fillRect/>
            </a:stretch>
          </p:blipFill>
          <p:spPr>
            <a:xfrm>
              <a:off x="-2773540" y="0"/>
              <a:ext cx="10897126" cy="6810704"/>
            </a:xfrm>
            <a:prstGeom prst="rect">
              <a:avLst/>
            </a:prstGeom>
          </p:spPr>
        </p:pic>
        <p:sp>
          <p:nvSpPr>
            <p:cNvPr id="26" name="矩形 25">
              <a:extLst>
                <a:ext uri="{FF2B5EF4-FFF2-40B4-BE49-F238E27FC236}">
                  <a16:creationId xmlns:a16="http://schemas.microsoft.com/office/drawing/2014/main" id="{8F44A86F-6AE0-3E82-2DBF-1F40EE7BF42B}"/>
                </a:ext>
              </a:extLst>
            </p:cNvPr>
            <p:cNvSpPr/>
            <p:nvPr/>
          </p:nvSpPr>
          <p:spPr>
            <a:xfrm>
              <a:off x="5703124" y="-63912"/>
              <a:ext cx="5775108" cy="68746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ndParaRPr>
            </a:p>
          </p:txBody>
        </p:sp>
      </p:grpSp>
    </p:spTree>
    <p:extLst>
      <p:ext uri="{BB962C8B-B14F-4D97-AF65-F5344CB8AC3E}">
        <p14:creationId xmlns:p14="http://schemas.microsoft.com/office/powerpoint/2010/main" val="3265131243"/>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ppt_x"/>
                                          </p:val>
                                        </p:tav>
                                        <p:tav tm="100000">
                                          <p:val>
                                            <p:strVal val="#ppt_x"/>
                                          </p:val>
                                        </p:tav>
                                      </p:tavLst>
                                    </p:anim>
                                    <p:anim calcmode="lin" valueType="num">
                                      <p:cBhvr additive="base">
                                        <p:cTn id="23" dur="250" fill="hold"/>
                                        <p:tgtEl>
                                          <p:spTgt spid="7"/>
                                        </p:tgtEl>
                                        <p:attrNameLst>
                                          <p:attrName>ppt_y</p:attrName>
                                        </p:attrNameLst>
                                      </p:cBhvr>
                                      <p:tavLst>
                                        <p:tav tm="0">
                                          <p:val>
                                            <p:strVal val="1+#ppt_h/2"/>
                                          </p:val>
                                        </p:tav>
                                        <p:tav tm="100000">
                                          <p:val>
                                            <p:strVal val="#ppt_y"/>
                                          </p:val>
                                        </p:tav>
                                      </p:tavLst>
                                    </p:anim>
                                  </p:childTnLst>
                                </p:cTn>
                              </p:par>
                            </p:childTnLst>
                          </p:cTn>
                        </p:par>
                        <p:par>
                          <p:cTn id="24" fill="hold">
                            <p:stCondLst>
                              <p:cond delay="1250"/>
                            </p:stCondLst>
                            <p:childTnLst>
                              <p:par>
                                <p:cTn id="25" presetID="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250" fill="hold"/>
                                        <p:tgtEl>
                                          <p:spTgt spid="8"/>
                                        </p:tgtEl>
                                        <p:attrNameLst>
                                          <p:attrName>ppt_x</p:attrName>
                                        </p:attrNameLst>
                                      </p:cBhvr>
                                      <p:tavLst>
                                        <p:tav tm="0">
                                          <p:val>
                                            <p:strVal val="#ppt_x"/>
                                          </p:val>
                                        </p:tav>
                                        <p:tav tm="100000">
                                          <p:val>
                                            <p:strVal val="#ppt_x"/>
                                          </p:val>
                                        </p:tav>
                                      </p:tavLst>
                                    </p:anim>
                                    <p:anim calcmode="lin" valueType="num">
                                      <p:cBhvr additive="base">
                                        <p:cTn id="28" dur="25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 presetClass="entr" presetSubtype="4"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250" fill="hold"/>
                                        <p:tgtEl>
                                          <p:spTgt spid="9"/>
                                        </p:tgtEl>
                                        <p:attrNameLst>
                                          <p:attrName>ppt_x</p:attrName>
                                        </p:attrNameLst>
                                      </p:cBhvr>
                                      <p:tavLst>
                                        <p:tav tm="0">
                                          <p:val>
                                            <p:strVal val="#ppt_x"/>
                                          </p:val>
                                        </p:tav>
                                        <p:tav tm="100000">
                                          <p:val>
                                            <p:strVal val="#ppt_x"/>
                                          </p:val>
                                        </p:tav>
                                      </p:tavLst>
                                    </p:anim>
                                    <p:anim calcmode="lin" valueType="num">
                                      <p:cBhvr additive="base">
                                        <p:cTn id="33" dur="250" fill="hold"/>
                                        <p:tgtEl>
                                          <p:spTgt spid="9"/>
                                        </p:tgtEl>
                                        <p:attrNameLst>
                                          <p:attrName>ppt_y</p:attrName>
                                        </p:attrNameLst>
                                      </p:cBhvr>
                                      <p:tavLst>
                                        <p:tav tm="0">
                                          <p:val>
                                            <p:strVal val="1+#ppt_h/2"/>
                                          </p:val>
                                        </p:tav>
                                        <p:tav tm="100000">
                                          <p:val>
                                            <p:strVal val="#ppt_y"/>
                                          </p:val>
                                        </p:tav>
                                      </p:tavLst>
                                    </p:anim>
                                  </p:childTnLst>
                                </p:cTn>
                              </p:par>
                            </p:childTnLst>
                          </p:cTn>
                        </p:par>
                        <p:par>
                          <p:cTn id="34" fill="hold">
                            <p:stCondLst>
                              <p:cond delay="1750"/>
                            </p:stCondLst>
                            <p:childTnLst>
                              <p:par>
                                <p:cTn id="35" presetID="2" presetClass="entr" presetSubtype="4"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250" fill="hold"/>
                                        <p:tgtEl>
                                          <p:spTgt spid="10"/>
                                        </p:tgtEl>
                                        <p:attrNameLst>
                                          <p:attrName>ppt_x</p:attrName>
                                        </p:attrNameLst>
                                      </p:cBhvr>
                                      <p:tavLst>
                                        <p:tav tm="0">
                                          <p:val>
                                            <p:strVal val="#ppt_x"/>
                                          </p:val>
                                        </p:tav>
                                        <p:tav tm="100000">
                                          <p:val>
                                            <p:strVal val="#ppt_x"/>
                                          </p:val>
                                        </p:tav>
                                      </p:tavLst>
                                    </p:anim>
                                    <p:anim calcmode="lin" valueType="num">
                                      <p:cBhvr additive="base">
                                        <p:cTn id="38" dur="250" fill="hold"/>
                                        <p:tgtEl>
                                          <p:spTgt spid="10"/>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 presetClass="entr" presetSubtype="4"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250" fill="hold"/>
                                        <p:tgtEl>
                                          <p:spTgt spid="14"/>
                                        </p:tgtEl>
                                        <p:attrNameLst>
                                          <p:attrName>ppt_x</p:attrName>
                                        </p:attrNameLst>
                                      </p:cBhvr>
                                      <p:tavLst>
                                        <p:tav tm="0">
                                          <p:val>
                                            <p:strVal val="#ppt_x"/>
                                          </p:val>
                                        </p:tav>
                                        <p:tav tm="100000">
                                          <p:val>
                                            <p:strVal val="#ppt_x"/>
                                          </p:val>
                                        </p:tav>
                                      </p:tavLst>
                                    </p:anim>
                                    <p:anim calcmode="lin" valueType="num">
                                      <p:cBhvr additive="base">
                                        <p:cTn id="43" dur="250" fill="hold"/>
                                        <p:tgtEl>
                                          <p:spTgt spid="14"/>
                                        </p:tgtEl>
                                        <p:attrNameLst>
                                          <p:attrName>ppt_y</p:attrName>
                                        </p:attrNameLst>
                                      </p:cBhvr>
                                      <p:tavLst>
                                        <p:tav tm="0">
                                          <p:val>
                                            <p:strVal val="1+#ppt_h/2"/>
                                          </p:val>
                                        </p:tav>
                                        <p:tav tm="100000">
                                          <p:val>
                                            <p:strVal val="#ppt_y"/>
                                          </p:val>
                                        </p:tav>
                                      </p:tavLst>
                                    </p:anim>
                                  </p:childTnLst>
                                </p:cTn>
                              </p:par>
                            </p:childTnLst>
                          </p:cTn>
                        </p:par>
                        <p:par>
                          <p:cTn id="44" fill="hold">
                            <p:stCondLst>
                              <p:cond delay="2250"/>
                            </p:stCondLst>
                            <p:childTnLst>
                              <p:par>
                                <p:cTn id="45" presetID="2" presetClass="entr" presetSubtype="4"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250" fill="hold"/>
                                        <p:tgtEl>
                                          <p:spTgt spid="15"/>
                                        </p:tgtEl>
                                        <p:attrNameLst>
                                          <p:attrName>ppt_x</p:attrName>
                                        </p:attrNameLst>
                                      </p:cBhvr>
                                      <p:tavLst>
                                        <p:tav tm="0">
                                          <p:val>
                                            <p:strVal val="#ppt_x"/>
                                          </p:val>
                                        </p:tav>
                                        <p:tav tm="100000">
                                          <p:val>
                                            <p:strVal val="#ppt_x"/>
                                          </p:val>
                                        </p:tav>
                                      </p:tavLst>
                                    </p:anim>
                                    <p:anim calcmode="lin" valueType="num">
                                      <p:cBhvr additive="base">
                                        <p:cTn id="48" dur="250" fill="hold"/>
                                        <p:tgtEl>
                                          <p:spTgt spid="15"/>
                                        </p:tgtEl>
                                        <p:attrNameLst>
                                          <p:attrName>ppt_y</p:attrName>
                                        </p:attrNameLst>
                                      </p:cBhvr>
                                      <p:tavLst>
                                        <p:tav tm="0">
                                          <p:val>
                                            <p:strVal val="1+#ppt_h/2"/>
                                          </p:val>
                                        </p:tav>
                                        <p:tav tm="100000">
                                          <p:val>
                                            <p:strVal val="#ppt_y"/>
                                          </p:val>
                                        </p:tav>
                                      </p:tavLst>
                                    </p:anim>
                                  </p:childTnLst>
                                </p:cTn>
                              </p:par>
                            </p:childTnLst>
                          </p:cTn>
                        </p:par>
                        <p:par>
                          <p:cTn id="49" fill="hold">
                            <p:stCondLst>
                              <p:cond delay="2500"/>
                            </p:stCondLst>
                            <p:childTnLst>
                              <p:par>
                                <p:cTn id="50" presetID="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250" fill="hold"/>
                                        <p:tgtEl>
                                          <p:spTgt spid="16"/>
                                        </p:tgtEl>
                                        <p:attrNameLst>
                                          <p:attrName>ppt_x</p:attrName>
                                        </p:attrNameLst>
                                      </p:cBhvr>
                                      <p:tavLst>
                                        <p:tav tm="0">
                                          <p:val>
                                            <p:strVal val="#ppt_x"/>
                                          </p:val>
                                        </p:tav>
                                        <p:tav tm="100000">
                                          <p:val>
                                            <p:strVal val="#ppt_x"/>
                                          </p:val>
                                        </p:tav>
                                      </p:tavLst>
                                    </p:anim>
                                    <p:anim calcmode="lin" valueType="num">
                                      <p:cBhvr additive="base">
                                        <p:cTn id="53" dur="25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2750"/>
                            </p:stCondLst>
                            <p:childTnLst>
                              <p:par>
                                <p:cTn id="55" presetID="2" presetClass="entr" presetSubtype="4"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250" fill="hold"/>
                                        <p:tgtEl>
                                          <p:spTgt spid="17"/>
                                        </p:tgtEl>
                                        <p:attrNameLst>
                                          <p:attrName>ppt_x</p:attrName>
                                        </p:attrNameLst>
                                      </p:cBhvr>
                                      <p:tavLst>
                                        <p:tav tm="0">
                                          <p:val>
                                            <p:strVal val="#ppt_x"/>
                                          </p:val>
                                        </p:tav>
                                        <p:tav tm="100000">
                                          <p:val>
                                            <p:strVal val="#ppt_x"/>
                                          </p:val>
                                        </p:tav>
                                      </p:tavLst>
                                    </p:anim>
                                    <p:anim calcmode="lin" valueType="num">
                                      <p:cBhvr additive="base">
                                        <p:cTn id="58" dur="250" fill="hold"/>
                                        <p:tgtEl>
                                          <p:spTgt spid="17"/>
                                        </p:tgtEl>
                                        <p:attrNameLst>
                                          <p:attrName>ppt_y</p:attrName>
                                        </p:attrNameLst>
                                      </p:cBhvr>
                                      <p:tavLst>
                                        <p:tav tm="0">
                                          <p:val>
                                            <p:strVal val="1+#ppt_h/2"/>
                                          </p:val>
                                        </p:tav>
                                        <p:tav tm="100000">
                                          <p:val>
                                            <p:strVal val="#ppt_y"/>
                                          </p:val>
                                        </p:tav>
                                      </p:tavLst>
                                    </p:anim>
                                  </p:childTnLst>
                                </p:cTn>
                              </p:par>
                            </p:childTnLst>
                          </p:cTn>
                        </p:par>
                        <p:par>
                          <p:cTn id="59" fill="hold">
                            <p:stCondLst>
                              <p:cond delay="3000"/>
                            </p:stCondLst>
                            <p:childTnLst>
                              <p:par>
                                <p:cTn id="60" presetID="2" presetClass="entr" presetSubtype="4"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250" fill="hold"/>
                                        <p:tgtEl>
                                          <p:spTgt spid="18"/>
                                        </p:tgtEl>
                                        <p:attrNameLst>
                                          <p:attrName>ppt_x</p:attrName>
                                        </p:attrNameLst>
                                      </p:cBhvr>
                                      <p:tavLst>
                                        <p:tav tm="0">
                                          <p:val>
                                            <p:strVal val="#ppt_x"/>
                                          </p:val>
                                        </p:tav>
                                        <p:tav tm="100000">
                                          <p:val>
                                            <p:strVal val="#ppt_x"/>
                                          </p:val>
                                        </p:tav>
                                      </p:tavLst>
                                    </p:anim>
                                    <p:anim calcmode="lin" valueType="num">
                                      <p:cBhvr additive="base">
                                        <p:cTn id="63" dur="250" fill="hold"/>
                                        <p:tgtEl>
                                          <p:spTgt spid="18"/>
                                        </p:tgtEl>
                                        <p:attrNameLst>
                                          <p:attrName>ppt_y</p:attrName>
                                        </p:attrNameLst>
                                      </p:cBhvr>
                                      <p:tavLst>
                                        <p:tav tm="0">
                                          <p:val>
                                            <p:strVal val="1+#ppt_h/2"/>
                                          </p:val>
                                        </p:tav>
                                        <p:tav tm="100000">
                                          <p:val>
                                            <p:strVal val="#ppt_y"/>
                                          </p:val>
                                        </p:tav>
                                      </p:tavLst>
                                    </p:anim>
                                  </p:childTnLst>
                                </p:cTn>
                              </p:par>
                            </p:childTnLst>
                          </p:cTn>
                        </p:par>
                        <p:par>
                          <p:cTn id="64" fill="hold">
                            <p:stCondLst>
                              <p:cond delay="3250"/>
                            </p:stCondLst>
                            <p:childTnLst>
                              <p:par>
                                <p:cTn id="65" presetID="2" presetClass="entr" presetSubtype="4"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250" fill="hold"/>
                                        <p:tgtEl>
                                          <p:spTgt spid="19"/>
                                        </p:tgtEl>
                                        <p:attrNameLst>
                                          <p:attrName>ppt_x</p:attrName>
                                        </p:attrNameLst>
                                      </p:cBhvr>
                                      <p:tavLst>
                                        <p:tav tm="0">
                                          <p:val>
                                            <p:strVal val="#ppt_x"/>
                                          </p:val>
                                        </p:tav>
                                        <p:tav tm="100000">
                                          <p:val>
                                            <p:strVal val="#ppt_x"/>
                                          </p:val>
                                        </p:tav>
                                      </p:tavLst>
                                    </p:anim>
                                    <p:anim calcmode="lin" valueType="num">
                                      <p:cBhvr additive="base">
                                        <p:cTn id="68" dur="250" fill="hold"/>
                                        <p:tgtEl>
                                          <p:spTgt spid="19"/>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 presetClass="entr" presetSubtype="4"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additive="base">
                                        <p:cTn id="72" dur="250" fill="hold"/>
                                        <p:tgtEl>
                                          <p:spTgt spid="20"/>
                                        </p:tgtEl>
                                        <p:attrNameLst>
                                          <p:attrName>ppt_x</p:attrName>
                                        </p:attrNameLst>
                                      </p:cBhvr>
                                      <p:tavLst>
                                        <p:tav tm="0">
                                          <p:val>
                                            <p:strVal val="#ppt_x"/>
                                          </p:val>
                                        </p:tav>
                                        <p:tav tm="100000">
                                          <p:val>
                                            <p:strVal val="#ppt_x"/>
                                          </p:val>
                                        </p:tav>
                                      </p:tavLst>
                                    </p:anim>
                                    <p:anim calcmode="lin" valueType="num">
                                      <p:cBhvr additive="base">
                                        <p:cTn id="73" dur="250" fill="hold"/>
                                        <p:tgtEl>
                                          <p:spTgt spid="20"/>
                                        </p:tgtEl>
                                        <p:attrNameLst>
                                          <p:attrName>ppt_y</p:attrName>
                                        </p:attrNameLst>
                                      </p:cBhvr>
                                      <p:tavLst>
                                        <p:tav tm="0">
                                          <p:val>
                                            <p:strVal val="1+#ppt_h/2"/>
                                          </p:val>
                                        </p:tav>
                                        <p:tav tm="100000">
                                          <p:val>
                                            <p:strVal val="#ppt_y"/>
                                          </p:val>
                                        </p:tav>
                                      </p:tavLst>
                                    </p:anim>
                                  </p:childTnLst>
                                </p:cTn>
                              </p:par>
                            </p:childTnLst>
                          </p:cTn>
                        </p:par>
                        <p:par>
                          <p:cTn id="74" fill="hold">
                            <p:stCondLst>
                              <p:cond delay="3750"/>
                            </p:stCondLst>
                            <p:childTnLst>
                              <p:par>
                                <p:cTn id="75" presetID="2" presetClass="entr" presetSubtype="4"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250" fill="hold"/>
                                        <p:tgtEl>
                                          <p:spTgt spid="21"/>
                                        </p:tgtEl>
                                        <p:attrNameLst>
                                          <p:attrName>ppt_x</p:attrName>
                                        </p:attrNameLst>
                                      </p:cBhvr>
                                      <p:tavLst>
                                        <p:tav tm="0">
                                          <p:val>
                                            <p:strVal val="#ppt_x"/>
                                          </p:val>
                                        </p:tav>
                                        <p:tav tm="100000">
                                          <p:val>
                                            <p:strVal val="#ppt_x"/>
                                          </p:val>
                                        </p:tav>
                                      </p:tavLst>
                                    </p:anim>
                                    <p:anim calcmode="lin" valueType="num">
                                      <p:cBhvr additive="base">
                                        <p:cTn id="78" dur="250" fill="hold"/>
                                        <p:tgtEl>
                                          <p:spTgt spid="21"/>
                                        </p:tgtEl>
                                        <p:attrNameLst>
                                          <p:attrName>ppt_y</p:attrName>
                                        </p:attrNameLst>
                                      </p:cBhvr>
                                      <p:tavLst>
                                        <p:tav tm="0">
                                          <p:val>
                                            <p:strVal val="1+#ppt_h/2"/>
                                          </p:val>
                                        </p:tav>
                                        <p:tav tm="100000">
                                          <p:val>
                                            <p:strVal val="#ppt_y"/>
                                          </p:val>
                                        </p:tav>
                                      </p:tavLst>
                                    </p:anim>
                                  </p:childTnLst>
                                </p:cTn>
                              </p:par>
                            </p:childTnLst>
                          </p:cTn>
                        </p:par>
                        <p:par>
                          <p:cTn id="79" fill="hold">
                            <p:stCondLst>
                              <p:cond delay="4000"/>
                            </p:stCondLst>
                            <p:childTnLst>
                              <p:par>
                                <p:cTn id="80" presetID="2" presetClass="entr" presetSubtype="4" fill="hold" grpId="0" nodeType="after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250" fill="hold"/>
                                        <p:tgtEl>
                                          <p:spTgt spid="22"/>
                                        </p:tgtEl>
                                        <p:attrNameLst>
                                          <p:attrName>ppt_x</p:attrName>
                                        </p:attrNameLst>
                                      </p:cBhvr>
                                      <p:tavLst>
                                        <p:tav tm="0">
                                          <p:val>
                                            <p:strVal val="#ppt_x"/>
                                          </p:val>
                                        </p:tav>
                                        <p:tav tm="100000">
                                          <p:val>
                                            <p:strVal val="#ppt_x"/>
                                          </p:val>
                                        </p:tav>
                                      </p:tavLst>
                                    </p:anim>
                                    <p:anim calcmode="lin" valueType="num">
                                      <p:cBhvr additive="base">
                                        <p:cTn id="83" dur="250" fill="hold"/>
                                        <p:tgtEl>
                                          <p:spTgt spid="22"/>
                                        </p:tgtEl>
                                        <p:attrNameLst>
                                          <p:attrName>ppt_y</p:attrName>
                                        </p:attrNameLst>
                                      </p:cBhvr>
                                      <p:tavLst>
                                        <p:tav tm="0">
                                          <p:val>
                                            <p:strVal val="1+#ppt_h/2"/>
                                          </p:val>
                                        </p:tav>
                                        <p:tav tm="100000">
                                          <p:val>
                                            <p:strVal val="#ppt_y"/>
                                          </p:val>
                                        </p:tav>
                                      </p:tavLst>
                                    </p:anim>
                                  </p:childTnLst>
                                </p:cTn>
                              </p:par>
                            </p:childTnLst>
                          </p:cTn>
                        </p:par>
                        <p:par>
                          <p:cTn id="84" fill="hold">
                            <p:stCondLst>
                              <p:cond delay="4250"/>
                            </p:stCondLst>
                            <p:childTnLst>
                              <p:par>
                                <p:cTn id="85" presetID="2" presetClass="entr" presetSubtype="4"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250" fill="hold"/>
                                        <p:tgtEl>
                                          <p:spTgt spid="23"/>
                                        </p:tgtEl>
                                        <p:attrNameLst>
                                          <p:attrName>ppt_x</p:attrName>
                                        </p:attrNameLst>
                                      </p:cBhvr>
                                      <p:tavLst>
                                        <p:tav tm="0">
                                          <p:val>
                                            <p:strVal val="#ppt_x"/>
                                          </p:val>
                                        </p:tav>
                                        <p:tav tm="100000">
                                          <p:val>
                                            <p:strVal val="#ppt_x"/>
                                          </p:val>
                                        </p:tav>
                                      </p:tavLst>
                                    </p:anim>
                                    <p:anim calcmode="lin" valueType="num">
                                      <p:cBhvr additive="base">
                                        <p:cTn id="88" dur="25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P spid="10" grpId="0"/>
      <p:bldP spid="14" grpId="0" animBg="1"/>
      <p:bldP spid="15" grpId="0" animBg="1"/>
      <p:bldP spid="16" grpId="0" animBg="1"/>
      <p:bldP spid="17" grpId="0" animBg="1"/>
      <p:bldP spid="18" grpId="0"/>
      <p:bldP spid="19" grpId="0"/>
      <p:bldP spid="20" grpId="0"/>
      <p:bldP spid="21" grpId="0"/>
      <p:bldP spid="22"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rot="5400000" flipH="1">
            <a:off x="2796817" y="848807"/>
            <a:ext cx="2048773" cy="5615765"/>
          </a:xfrm>
          <a:prstGeom prst="rect">
            <a:avLst/>
          </a:prstGeom>
          <a:noFill/>
          <a:ln w="76200">
            <a:solidFill>
              <a:srgbClr val="BB0E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5" name="矩形 14"/>
          <p:cNvSpPr/>
          <p:nvPr/>
        </p:nvSpPr>
        <p:spPr>
          <a:xfrm rot="16200000" flipH="1">
            <a:off x="2988669" y="1634971"/>
            <a:ext cx="2764822" cy="415689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8" name="矩形 17"/>
          <p:cNvSpPr/>
          <p:nvPr/>
        </p:nvSpPr>
        <p:spPr>
          <a:xfrm rot="16200000" flipH="1">
            <a:off x="998426" y="4809660"/>
            <a:ext cx="296007" cy="266217"/>
          </a:xfrm>
          <a:prstGeom prst="rect">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9" name="矩形 18"/>
          <p:cNvSpPr/>
          <p:nvPr/>
        </p:nvSpPr>
        <p:spPr>
          <a:xfrm rot="16200000" flipH="1">
            <a:off x="1346942" y="4809660"/>
            <a:ext cx="296007" cy="266217"/>
          </a:xfrm>
          <a:prstGeom prst="rect">
            <a:avLst/>
          </a:prstGeom>
          <a:solidFill>
            <a:srgbClr val="5506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0" name="矩形 19"/>
          <p:cNvSpPr/>
          <p:nvPr/>
        </p:nvSpPr>
        <p:spPr>
          <a:xfrm rot="16200000" flipH="1">
            <a:off x="1695459" y="4809661"/>
            <a:ext cx="296007" cy="266217"/>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2" name="矩形 21"/>
          <p:cNvSpPr/>
          <p:nvPr/>
        </p:nvSpPr>
        <p:spPr>
          <a:xfrm rot="16200000" flipH="1">
            <a:off x="5612283" y="1864892"/>
            <a:ext cx="296007" cy="266217"/>
          </a:xfrm>
          <a:prstGeom prst="rect">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3" name="矩形 22"/>
          <p:cNvSpPr/>
          <p:nvPr/>
        </p:nvSpPr>
        <p:spPr>
          <a:xfrm rot="16200000" flipH="1">
            <a:off x="5960799" y="1864892"/>
            <a:ext cx="296007" cy="266217"/>
          </a:xfrm>
          <a:prstGeom prst="rect">
            <a:avLst/>
          </a:prstGeom>
          <a:solidFill>
            <a:srgbClr val="5506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4" name="矩形 23"/>
          <p:cNvSpPr/>
          <p:nvPr/>
        </p:nvSpPr>
        <p:spPr>
          <a:xfrm rot="16200000" flipH="1">
            <a:off x="6309316" y="1864893"/>
            <a:ext cx="296007" cy="266217"/>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37" name="Picture 36" descr="118-苏州大学-img0.jpg"/>
          <p:cNvPicPr>
            <a:picLocks noChangeAspect="1"/>
          </p:cNvPicPr>
          <p:nvPr/>
        </p:nvPicPr>
        <p:blipFill>
          <a:blip r:embed="rId4"/>
          <a:stretch>
            <a:fillRect/>
          </a:stretch>
        </p:blipFill>
        <p:spPr>
          <a:xfrm>
            <a:off x="1197335" y="1796087"/>
            <a:ext cx="4245829" cy="2653643"/>
          </a:xfrm>
          <a:prstGeom prst="rect">
            <a:avLst/>
          </a:prstGeom>
        </p:spPr>
      </p:pic>
      <p:sp>
        <p:nvSpPr>
          <p:cNvPr id="36" name="矩形 35"/>
          <p:cNvSpPr/>
          <p:nvPr/>
        </p:nvSpPr>
        <p:spPr>
          <a:xfrm>
            <a:off x="2165767" y="1773250"/>
            <a:ext cx="2229111" cy="888604"/>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400" b="1" dirty="0">
                <a:solidFill>
                  <a:schemeClr val="tx2">
                    <a:lumMod val="50000"/>
                  </a:schemeClr>
                </a:solidFill>
                <a:latin typeface="微软雅黑" pitchFamily="34" charset="-122"/>
                <a:ea typeface="微软雅黑" pitchFamily="34" charset="-122"/>
              </a:rPr>
              <a:t>THREE</a:t>
            </a:r>
            <a:endParaRPr lang="zh-CN" altLang="en-US" sz="4400" dirty="0">
              <a:solidFill>
                <a:schemeClr val="tx2">
                  <a:lumMod val="50000"/>
                </a:schemeClr>
              </a:solidFill>
              <a:latin typeface="微软雅黑" pitchFamily="34" charset="-122"/>
              <a:ea typeface="微软雅黑" pitchFamily="34" charset="-122"/>
            </a:endParaRPr>
          </a:p>
        </p:txBody>
      </p:sp>
      <p:grpSp>
        <p:nvGrpSpPr>
          <p:cNvPr id="16" name="组合 15">
            <a:extLst>
              <a:ext uri="{FF2B5EF4-FFF2-40B4-BE49-F238E27FC236}">
                <a16:creationId xmlns:a16="http://schemas.microsoft.com/office/drawing/2014/main" id="{4132CCAF-1E57-0EE9-F699-4F57D7196EB3}"/>
              </a:ext>
            </a:extLst>
          </p:cNvPr>
          <p:cNvGrpSpPr/>
          <p:nvPr/>
        </p:nvGrpSpPr>
        <p:grpSpPr>
          <a:xfrm>
            <a:off x="6761625" y="1864566"/>
            <a:ext cx="5107909" cy="2103023"/>
            <a:chOff x="747631" y="2473800"/>
            <a:chExt cx="5109091" cy="2103510"/>
          </a:xfrm>
        </p:grpSpPr>
        <p:sp>
          <p:nvSpPr>
            <p:cNvPr id="17" name="文本框 2">
              <a:extLst>
                <a:ext uri="{FF2B5EF4-FFF2-40B4-BE49-F238E27FC236}">
                  <a16:creationId xmlns:a16="http://schemas.microsoft.com/office/drawing/2014/main" id="{CC15DB77-EEE5-E997-2024-DED0A8AF9EFE}"/>
                </a:ext>
              </a:extLst>
            </p:cNvPr>
            <p:cNvSpPr txBox="1"/>
            <p:nvPr/>
          </p:nvSpPr>
          <p:spPr>
            <a:xfrm>
              <a:off x="885778" y="2473800"/>
              <a:ext cx="1368300" cy="523220"/>
            </a:xfrm>
            <a:prstGeom prst="rect">
              <a:avLst/>
            </a:prstGeom>
            <a:solidFill>
              <a:srgbClr val="BB0E1F"/>
            </a:solidFill>
            <a:ln w="19050">
              <a:noFill/>
            </a:ln>
            <a:effectLst/>
          </p:spPr>
          <p:txBody>
            <a:bodyPr wrap="square" rtlCol="0">
              <a:spAutoFit/>
            </a:bodyPr>
            <a:lstStyle/>
            <a:p>
              <a:pPr algn="ctr"/>
              <a:r>
                <a:rPr lang="en-US" altLang="zh-CN" sz="2799" dirty="0">
                  <a:solidFill>
                    <a:schemeClr val="bg1"/>
                  </a:solidFill>
                  <a:latin typeface="张海山锐线体简" panose="02000000000000000000" pitchFamily="2" charset="-122"/>
                  <a:ea typeface="张海山锐线体简" panose="02000000000000000000" pitchFamily="2" charset="-122"/>
                </a:rPr>
                <a:t>LOGO</a:t>
              </a:r>
              <a:endParaRPr lang="zh-CN" altLang="en-US" sz="2799" dirty="0">
                <a:solidFill>
                  <a:schemeClr val="bg1"/>
                </a:solidFill>
                <a:latin typeface="张海山锐线体简" panose="02000000000000000000" pitchFamily="2" charset="-122"/>
                <a:ea typeface="张海山锐线体简" panose="02000000000000000000" pitchFamily="2" charset="-122"/>
              </a:endParaRPr>
            </a:p>
          </p:txBody>
        </p:sp>
        <p:sp>
          <p:nvSpPr>
            <p:cNvPr id="21" name="文本框 10">
              <a:extLst>
                <a:ext uri="{FF2B5EF4-FFF2-40B4-BE49-F238E27FC236}">
                  <a16:creationId xmlns:a16="http://schemas.microsoft.com/office/drawing/2014/main" id="{B6D7DB6C-8C35-44CB-5EC6-8CC3FE63C2FB}"/>
                </a:ext>
              </a:extLst>
            </p:cNvPr>
            <p:cNvSpPr txBox="1"/>
            <p:nvPr/>
          </p:nvSpPr>
          <p:spPr>
            <a:xfrm>
              <a:off x="813734" y="4238756"/>
              <a:ext cx="2275559" cy="338554"/>
            </a:xfrm>
            <a:prstGeom prst="rect">
              <a:avLst/>
            </a:prstGeom>
            <a:noFill/>
          </p:spPr>
          <p:txBody>
            <a:bodyPr wrap="none" rtlCol="0">
              <a:spAutoFit/>
            </a:bodyPr>
            <a:lstStyle/>
            <a:p>
              <a:pPr algn="ctr"/>
              <a:r>
                <a:rPr lang="en-US" altLang="zh-CN" sz="1600" cap="all" dirty="0">
                  <a:solidFill>
                    <a:srgbClr val="BB0E1F"/>
                  </a:solidFill>
                  <a:latin typeface="Microsoft JhengHei Light" panose="020B0304030504040204" pitchFamily="34" charset="-122"/>
                  <a:ea typeface="Microsoft JhengHei Light" panose="020B0304030504040204" pitchFamily="34" charset="-122"/>
                  <a:cs typeface="Microsoft JhengHei Light" panose="020B0304030504040204" pitchFamily="34" charset="-122"/>
                </a:rPr>
                <a:t>THE Scenery DESIGN</a:t>
              </a:r>
              <a:endParaRPr lang="zh-CN" altLang="en-US" sz="1600" cap="all" dirty="0">
                <a:solidFill>
                  <a:srgbClr val="0070C0"/>
                </a:solidFill>
                <a:latin typeface="Microsoft JhengHei Light" panose="020B0304030504040204" pitchFamily="34" charset="-122"/>
                <a:ea typeface="Microsoft JhengHei Light" panose="020B0304030504040204" pitchFamily="34" charset="-122"/>
                <a:cs typeface="Microsoft JhengHei Light" panose="020B0304030504040204" pitchFamily="34" charset="-122"/>
              </a:endParaRPr>
            </a:p>
          </p:txBody>
        </p:sp>
        <p:sp>
          <p:nvSpPr>
            <p:cNvPr id="26" name="文本框 12">
              <a:extLst>
                <a:ext uri="{FF2B5EF4-FFF2-40B4-BE49-F238E27FC236}">
                  <a16:creationId xmlns:a16="http://schemas.microsoft.com/office/drawing/2014/main" id="{D6DDB006-761C-BD31-5BCD-C9F7AA7186B5}"/>
                </a:ext>
              </a:extLst>
            </p:cNvPr>
            <p:cNvSpPr txBox="1"/>
            <p:nvPr/>
          </p:nvSpPr>
          <p:spPr>
            <a:xfrm>
              <a:off x="747631" y="3157059"/>
              <a:ext cx="5109091" cy="830997"/>
            </a:xfrm>
            <a:prstGeom prst="rect">
              <a:avLst/>
            </a:prstGeom>
            <a:noFill/>
          </p:spPr>
          <p:txBody>
            <a:bodyPr wrap="none" rtlCol="0">
              <a:spAutoFit/>
            </a:bodyPr>
            <a:lstStyle/>
            <a:p>
              <a:pPr algn="ctr"/>
              <a:r>
                <a:rPr lang="zh-CN" altLang="en-US" sz="4799" dirty="0">
                  <a:solidFill>
                    <a:srgbClr val="BB0E1F"/>
                  </a:solidFill>
                  <a:latin typeface="微软雅黑" pitchFamily="34" charset="-122"/>
                  <a:ea typeface="微软雅黑" pitchFamily="34" charset="-122"/>
                  <a:cs typeface="Microsoft JhengHei Light" panose="020B0304030504040204" pitchFamily="34" charset="-122"/>
                </a:rPr>
                <a:t>点击加入你的标题</a:t>
              </a:r>
              <a:r>
                <a:rPr lang="zh-CN" altLang="en-US" sz="4799" b="1" dirty="0">
                  <a:solidFill>
                    <a:srgbClr val="BB0E1F"/>
                  </a:solidFill>
                  <a:latin typeface="微软雅黑" pitchFamily="34" charset="-122"/>
                  <a:ea typeface="微软雅黑" pitchFamily="34" charset="-122"/>
                  <a:cs typeface="Microsoft JhengHei Light" panose="020B0304030504040204" pitchFamily="34" charset="-122"/>
                </a:rPr>
                <a:t/>
              </a:r>
            </a:p>
          </p:txBody>
        </p:sp>
        <p:sp>
          <p:nvSpPr>
            <p:cNvPr id="27" name="矩形 26">
              <a:extLst>
                <a:ext uri="{FF2B5EF4-FFF2-40B4-BE49-F238E27FC236}">
                  <a16:creationId xmlns:a16="http://schemas.microsoft.com/office/drawing/2014/main" id="{193E8176-5912-D36B-62A6-503C9D9DCBEA}"/>
                </a:ext>
              </a:extLst>
            </p:cNvPr>
            <p:cNvSpPr/>
            <p:nvPr/>
          </p:nvSpPr>
          <p:spPr>
            <a:xfrm>
              <a:off x="873078" y="4060717"/>
              <a:ext cx="3240000" cy="18000"/>
            </a:xfrm>
            <a:prstGeom prst="rect">
              <a:avLst/>
            </a:prstGeom>
            <a:solidFill>
              <a:srgbClr val="BB0E1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grpSp>
      <p:sp>
        <p:nvSpPr>
          <p:cNvPr id="30" name="TextBox 23">
            <a:extLst>
              <a:ext uri="{FF2B5EF4-FFF2-40B4-BE49-F238E27FC236}">
                <a16:creationId xmlns:a16="http://schemas.microsoft.com/office/drawing/2014/main" id="{619BB7A8-0071-A1FF-81E3-FF6676AC8AA2}"/>
              </a:ext>
            </a:extLst>
          </p:cNvPr>
          <p:cNvSpPr txBox="1"/>
          <p:nvPr/>
        </p:nvSpPr>
        <p:spPr>
          <a:xfrm>
            <a:off x="6814739" y="4303599"/>
            <a:ext cx="4069750" cy="1200051"/>
          </a:xfrm>
          <a:prstGeom prst="rect">
            <a:avLst/>
          </a:prstGeom>
          <a:noFill/>
        </p:spPr>
        <p:txBody>
          <a:bodyPr wrap="square" rtlCol="0">
            <a:spAutoFit/>
          </a:bodyPr>
          <a:lstStyle/>
          <a:p>
            <a:r>
              <a:rPr lang="en-US" altLang="zh-CN" sz="800" dirty="0">
                <a:solidFill>
                  <a:schemeClr val="bg1">
                    <a:lumMod val="75000"/>
                  </a:schemeClr>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lumMod val="75000"/>
                  </a:schemeClr>
                </a:solidFill>
                <a:latin typeface="微软雅黑" pitchFamily="34" charset="-122"/>
                <a:ea typeface="微软雅黑" pitchFamily="34" charset="-122"/>
              </a:rPr>
              <a:t>aste</a:t>
            </a:r>
            <a:r>
              <a:rPr lang="en-US" altLang="zh-CN" sz="800" dirty="0">
                <a:solidFill>
                  <a:schemeClr val="bg1">
                    <a:lumMod val="75000"/>
                  </a:schemeClr>
                </a:solidFill>
                <a:latin typeface="微软雅黑" pitchFamily="34" charset="-122"/>
                <a:ea typeface="微软雅黑" pitchFamily="34" charset="-122"/>
              </a:rPr>
              <a:t> in this box, and select only the text. Your content to play here, or through your copy, paste in this box, and select only the text.</a:t>
            </a:r>
            <a:endParaRPr lang="zh-CN" altLang="en-US" sz="800" dirty="0">
              <a:solidFill>
                <a:schemeClr val="bg1">
                  <a:lumMod val="75000"/>
                </a:schemeClr>
              </a:solidFill>
              <a:latin typeface="微软雅黑" pitchFamily="34" charset="-122"/>
              <a:ea typeface="微软雅黑" pitchFamily="34" charset="-122"/>
            </a:endParaRPr>
          </a:p>
          <a:p>
            <a:r>
              <a:rPr lang="en-US" altLang="zh-CN" sz="800" dirty="0">
                <a:solidFill>
                  <a:schemeClr val="bg1">
                    <a:lumMod val="75000"/>
                  </a:schemeClr>
                </a:solidFill>
                <a:latin typeface="微软雅黑" pitchFamily="34" charset="-122"/>
                <a:ea typeface="微软雅黑" pitchFamily="34" charset="-122"/>
              </a:rPr>
              <a:t>Your content to play here, or through your copy, </a:t>
            </a:r>
          </a:p>
          <a:p>
            <a:r>
              <a:rPr lang="en-US" altLang="zh-CN" sz="800" dirty="0">
                <a:solidFill>
                  <a:schemeClr val="bg1">
                    <a:lumMod val="75000"/>
                  </a:schemeClr>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lumMod val="75000"/>
                  </a:schemeClr>
                </a:solidFill>
                <a:latin typeface="微软雅黑" pitchFamily="34" charset="-122"/>
                <a:ea typeface="微软雅黑" pitchFamily="34" charset="-122"/>
              </a:rPr>
              <a:t>aste</a:t>
            </a:r>
            <a:r>
              <a:rPr lang="en-US" altLang="zh-CN" sz="800" dirty="0">
                <a:solidFill>
                  <a:schemeClr val="bg1">
                    <a:lumMod val="75000"/>
                  </a:schemeClr>
                </a:solidFill>
                <a:latin typeface="微软雅黑" pitchFamily="34" charset="-122"/>
                <a:ea typeface="微软雅黑" pitchFamily="34" charset="-122"/>
              </a:rPr>
              <a:t> in this box, and select only the text. Your content to play here, or through your copy, paste in this box, and select only the text.</a:t>
            </a:r>
          </a:p>
        </p:txBody>
      </p:sp>
    </p:spTree>
    <p:extLst>
      <p:ext uri="{BB962C8B-B14F-4D97-AF65-F5344CB8AC3E}">
        <p14:creationId xmlns:p14="http://schemas.microsoft.com/office/powerpoint/2010/main" val="3604571802"/>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750"/>
                                        <p:tgtEl>
                                          <p:spTgt spid="36"/>
                                        </p:tgtEl>
                                      </p:cBhvr>
                                    </p:animEffect>
                                    <p:anim calcmode="lin" valueType="num">
                                      <p:cBhvr>
                                        <p:cTn id="8" dur="750" fill="hold"/>
                                        <p:tgtEl>
                                          <p:spTgt spid="36"/>
                                        </p:tgtEl>
                                        <p:attrNameLst>
                                          <p:attrName>ppt_x</p:attrName>
                                        </p:attrNameLst>
                                      </p:cBhvr>
                                      <p:tavLst>
                                        <p:tav tm="0">
                                          <p:val>
                                            <p:strVal val="#ppt_x"/>
                                          </p:val>
                                        </p:tav>
                                        <p:tav tm="100000">
                                          <p:val>
                                            <p:strVal val="#ppt_x"/>
                                          </p:val>
                                        </p:tav>
                                      </p:tavLst>
                                    </p:anim>
                                    <p:anim calcmode="lin" valueType="num">
                                      <p:cBhvr>
                                        <p:cTn id="9" dur="75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750"/>
                                        <p:tgtEl>
                                          <p:spTgt spid="16"/>
                                        </p:tgtEl>
                                      </p:cBhvr>
                                    </p:animEffect>
                                  </p:childTnLst>
                                </p:cTn>
                              </p:par>
                            </p:childTnLst>
                          </p:cTn>
                        </p:par>
                        <p:par>
                          <p:cTn id="14" fill="hold">
                            <p:stCondLst>
                              <p:cond delay="1500"/>
                            </p:stCondLst>
                            <p:childTnLst>
                              <p:par>
                                <p:cTn id="15" presetID="22" presetClass="entr" presetSubtype="8" fill="hold" grpId="0" nodeType="afterEffect">
                                  <p:stCondLst>
                                    <p:cond delay="0"/>
                                  </p:stCondLst>
                                  <p:iterate type="lt">
                                    <p:tmPct val="30000"/>
                                  </p:iterate>
                                  <p:childTnLst>
                                    <p:set>
                                      <p:cBhvr>
                                        <p:cTn id="16" dur="1" fill="hold">
                                          <p:stCondLst>
                                            <p:cond delay="0"/>
                                          </p:stCondLst>
                                        </p:cTn>
                                        <p:tgtEl>
                                          <p:spTgt spid="30"/>
                                        </p:tgtEl>
                                        <p:attrNameLst>
                                          <p:attrName>style.visibility</p:attrName>
                                        </p:attrNameLst>
                                      </p:cBhvr>
                                      <p:to>
                                        <p:strVal val="visible"/>
                                      </p:to>
                                    </p:set>
                                    <p:animEffect transition="in" filter="wipe(left)">
                                      <p:cBhvr>
                                        <p:cTn id="17" dur="1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2C174A7A-AF33-D90B-5881-130E50A1F2D5}"/>
              </a:ext>
            </a:extLst>
          </p:cNvPr>
          <p:cNvGrpSpPr/>
          <p:nvPr/>
        </p:nvGrpSpPr>
        <p:grpSpPr>
          <a:xfrm>
            <a:off x="1983173" y="-63912"/>
            <a:ext cx="13083944" cy="6874616"/>
            <a:chOff x="-2676941" y="-63912"/>
            <a:chExt cx="13083944" cy="6874616"/>
          </a:xfrm>
        </p:grpSpPr>
        <p:pic>
          <p:nvPicPr>
            <p:cNvPr id="25" name="Picture 24" descr="118-苏州大学-img5.jpg"/>
            <p:cNvPicPr>
              <a:picLocks noChangeAspect="1"/>
            </p:cNvPicPr>
            <p:nvPr/>
          </p:nvPicPr>
          <p:blipFill>
            <a:blip r:embed="rId4"/>
            <a:stretch>
              <a:fillRect/>
            </a:stretch>
          </p:blipFill>
          <p:spPr>
            <a:xfrm>
              <a:off x="-490123" y="0"/>
              <a:ext cx="10897126" cy="6810704"/>
            </a:xfrm>
            <a:prstGeom prst="rect">
              <a:avLst/>
            </a:prstGeom>
          </p:spPr>
        </p:pic>
        <p:sp>
          <p:nvSpPr>
            <p:cNvPr id="14" name="矩形 13">
              <a:extLst>
                <a:ext uri="{FF2B5EF4-FFF2-40B4-BE49-F238E27FC236}">
                  <a16:creationId xmlns:a16="http://schemas.microsoft.com/office/drawing/2014/main" id="{14815C48-39CF-0206-12AF-F8DFADC087BB}"/>
                </a:ext>
              </a:extLst>
            </p:cNvPr>
            <p:cNvSpPr/>
            <p:nvPr/>
          </p:nvSpPr>
          <p:spPr>
            <a:xfrm>
              <a:off x="-2676941" y="-63912"/>
              <a:ext cx="5775108" cy="68746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11" name="组合 10"/>
          <p:cNvGrpSpPr/>
          <p:nvPr/>
        </p:nvGrpSpPr>
        <p:grpSpPr>
          <a:xfrm>
            <a:off x="51537" y="111286"/>
            <a:ext cx="2003000" cy="496177"/>
            <a:chOff x="9992476" y="172796"/>
            <a:chExt cx="2003464" cy="496292"/>
          </a:xfrm>
        </p:grpSpPr>
        <p:sp>
          <p:nvSpPr>
            <p:cNvPr id="12" name="Rectangle 37"/>
            <p:cNvSpPr/>
            <p:nvPr/>
          </p:nvSpPr>
          <p:spPr>
            <a:xfrm>
              <a:off x="10605949" y="623369"/>
              <a:ext cx="776519" cy="45719"/>
            </a:xfrm>
            <a:prstGeom prst="rect">
              <a:avLst/>
            </a:prstGeom>
            <a:solidFill>
              <a:srgbClr val="BB0E1F"/>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Subtitle 2"/>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sp>
        <p:nvSpPr>
          <p:cNvPr id="22" name="TextBox 4"/>
          <p:cNvSpPr txBox="1"/>
          <p:nvPr/>
        </p:nvSpPr>
        <p:spPr>
          <a:xfrm>
            <a:off x="1441206" y="2427952"/>
            <a:ext cx="5275629" cy="2215478"/>
          </a:xfrm>
          <a:prstGeom prst="rect">
            <a:avLst/>
          </a:prstGeom>
          <a:noFill/>
        </p:spPr>
        <p:txBody>
          <a:bodyPr wrap="square" rtlCol="0">
            <a:spAutoFit/>
          </a:bodyPr>
          <a:lstStyle/>
          <a:p>
            <a:r>
              <a:rPr lang="en-US" sz="6899" b="1" spc="300" dirty="0">
                <a:solidFill>
                  <a:srgbClr val="BB0E1F"/>
                </a:solidFill>
                <a:latin typeface="微软雅黑" panose="020B0503020204020204" pitchFamily="34" charset="-122"/>
                <a:ea typeface="微软雅黑" panose="020B0503020204020204" pitchFamily="34" charset="-122"/>
                <a:cs typeface="Playfair Display SC" charset="0"/>
              </a:rPr>
              <a:t>PROJECT
TITLE</a:t>
            </a:r>
          </a:p>
          <a:p>
            <a:r>
              <a:rPr lang="en-US" sz="6899" b="1" spc="300" dirty="0">
                <a:solidFill>
                  <a:srgbClr val="BB0E1F"/>
                </a:solidFill>
                <a:latin typeface="微软雅黑" panose="020B0503020204020204" pitchFamily="34" charset="-122"/>
                <a:ea typeface="微软雅黑" panose="020B0503020204020204" pitchFamily="34" charset="-122"/>
                <a:cs typeface="Playfair Display SC" charset="0"/>
              </a:rPr>
              <a:t/>
            </a:r>
          </a:p>
        </p:txBody>
      </p:sp>
      <p:sp>
        <p:nvSpPr>
          <p:cNvPr id="23" name="TextBox 5"/>
          <p:cNvSpPr txBox="1"/>
          <p:nvPr/>
        </p:nvSpPr>
        <p:spPr>
          <a:xfrm>
            <a:off x="1441206" y="2058705"/>
            <a:ext cx="4121661" cy="382004"/>
          </a:xfrm>
          <a:prstGeom prst="rect">
            <a:avLst/>
          </a:prstGeom>
          <a:noFill/>
        </p:spPr>
        <p:txBody>
          <a:bodyPr wrap="square" rtlCol="0">
            <a:spAutoFit/>
          </a:bodyPr>
          <a:lstStyle/>
          <a:p>
            <a:pPr>
              <a:lnSpc>
                <a:spcPct val="150000"/>
              </a:lnSpc>
            </a:pPr>
            <a:r>
              <a:rPr lang="en-US" sz="1400" b="1" spc="600" dirty="0">
                <a:solidFill>
                  <a:srgbClr val="A70C1B"/>
                </a:solidFill>
                <a:latin typeface="微软雅黑" panose="020B0503020204020204" pitchFamily="34" charset="-122"/>
                <a:ea typeface="微软雅黑" panose="020B0503020204020204" pitchFamily="34" charset="-122"/>
                <a:cs typeface="Montserrat Semi" charset="0"/>
              </a:rPr>
              <a:t>WRITE SOMETHING HERE</a:t>
            </a:r>
          </a:p>
        </p:txBody>
      </p:sp>
      <p:sp>
        <p:nvSpPr>
          <p:cNvPr id="24" name="TextBox 7"/>
          <p:cNvSpPr txBox="1"/>
          <p:nvPr/>
        </p:nvSpPr>
        <p:spPr>
          <a:xfrm>
            <a:off x="1479297" y="4597275"/>
            <a:ext cx="5256583" cy="923116"/>
          </a:xfrm>
          <a:prstGeom prst="rect">
            <a:avLst/>
          </a:prstGeom>
          <a:noFill/>
        </p:spPr>
        <p:txBody>
          <a:bodyPr wrap="square" rtlCol="0">
            <a:spAutoFit/>
          </a:bodyPr>
          <a:lstStyle/>
          <a:p>
            <a:pPr>
              <a:lnSpc>
                <a:spcPct val="150000"/>
              </a:lnSpc>
            </a:pPr>
            <a:r>
              <a:rPr lang="en-US" sz="1200" dirty="0">
                <a:solidFill>
                  <a:schemeClr val="bg1">
                    <a:lumMod val="65000"/>
                  </a:schemeClr>
                </a:solidFill>
                <a:latin typeface="微软雅黑" panose="020B0503020204020204" pitchFamily="34" charset="-122"/>
                <a:ea typeface="微软雅黑" panose="020B0503020204020204" pitchFamily="34" charset="-122"/>
                <a:cs typeface="Montserrat Light" charset="0"/>
              </a:rPr>
              <a:t>Entrepreneurial activities differ substantially depending on the type of organization and creativity. Entrepreneurial activities differ substantially depending on the type of organization and creativity. </a:t>
            </a:r>
          </a:p>
        </p:txBody>
      </p:sp>
    </p:spTree>
    <p:extLst>
      <p:ext uri="{BB962C8B-B14F-4D97-AF65-F5344CB8AC3E}">
        <p14:creationId xmlns:p14="http://schemas.microsoft.com/office/powerpoint/2010/main" val="1135502704"/>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250" fill="hold"/>
                                        <p:tgtEl>
                                          <p:spTgt spid="22"/>
                                        </p:tgtEl>
                                        <p:attrNameLst>
                                          <p:attrName>ppt_x</p:attrName>
                                        </p:attrNameLst>
                                      </p:cBhvr>
                                      <p:tavLst>
                                        <p:tav tm="0">
                                          <p:val>
                                            <p:strVal val="#ppt_x"/>
                                          </p:val>
                                        </p:tav>
                                        <p:tav tm="100000">
                                          <p:val>
                                            <p:strVal val="#ppt_x"/>
                                          </p:val>
                                        </p:tav>
                                      </p:tavLst>
                                    </p:anim>
                                    <p:anim calcmode="lin" valueType="num">
                                      <p:cBhvr additive="base">
                                        <p:cTn id="13" dur="250" fill="hold"/>
                                        <p:tgtEl>
                                          <p:spTgt spid="22"/>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4"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250" fill="hold"/>
                                        <p:tgtEl>
                                          <p:spTgt spid="23"/>
                                        </p:tgtEl>
                                        <p:attrNameLst>
                                          <p:attrName>ppt_x</p:attrName>
                                        </p:attrNameLst>
                                      </p:cBhvr>
                                      <p:tavLst>
                                        <p:tav tm="0">
                                          <p:val>
                                            <p:strVal val="#ppt_x"/>
                                          </p:val>
                                        </p:tav>
                                        <p:tav tm="100000">
                                          <p:val>
                                            <p:strVal val="#ppt_x"/>
                                          </p:val>
                                        </p:tav>
                                      </p:tavLst>
                                    </p:anim>
                                    <p:anim calcmode="lin" valueType="num">
                                      <p:cBhvr additive="base">
                                        <p:cTn id="18" dur="250" fill="hold"/>
                                        <p:tgtEl>
                                          <p:spTgt spid="23"/>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250" fill="hold"/>
                                        <p:tgtEl>
                                          <p:spTgt spid="24"/>
                                        </p:tgtEl>
                                        <p:attrNameLst>
                                          <p:attrName>ppt_x</p:attrName>
                                        </p:attrNameLst>
                                      </p:cBhvr>
                                      <p:tavLst>
                                        <p:tav tm="0">
                                          <p:val>
                                            <p:strVal val="#ppt_x"/>
                                          </p:val>
                                        </p:tav>
                                        <p:tav tm="100000">
                                          <p:val>
                                            <p:strVal val="#ppt_x"/>
                                          </p:val>
                                        </p:tav>
                                      </p:tavLst>
                                    </p:anim>
                                    <p:anim calcmode="lin" valueType="num">
                                      <p:cBhvr additive="base">
                                        <p:cTn id="23" dur="25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1537" y="111286"/>
            <a:ext cx="2003000" cy="496177"/>
            <a:chOff x="9992476" y="172796"/>
            <a:chExt cx="2003464" cy="496292"/>
          </a:xfrm>
        </p:grpSpPr>
        <p:sp>
          <p:nvSpPr>
            <p:cNvPr id="12" name="Rectangle 37"/>
            <p:cNvSpPr/>
            <p:nvPr/>
          </p:nvSpPr>
          <p:spPr>
            <a:xfrm>
              <a:off x="10605949" y="623369"/>
              <a:ext cx="776519" cy="45719"/>
            </a:xfrm>
            <a:prstGeom prst="rect">
              <a:avLst/>
            </a:prstGeom>
            <a:solidFill>
              <a:srgbClr val="BB0E1F"/>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Subtitle 2"/>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grpSp>
        <p:nvGrpSpPr>
          <p:cNvPr id="2" name="组合 1"/>
          <p:cNvGrpSpPr/>
          <p:nvPr/>
        </p:nvGrpSpPr>
        <p:grpSpPr>
          <a:xfrm>
            <a:off x="2205" y="1091947"/>
            <a:ext cx="12187592" cy="2804191"/>
            <a:chOff x="1387272" y="1128750"/>
            <a:chExt cx="12535382" cy="3111190"/>
          </a:xfrm>
        </p:grpSpPr>
        <p:sp>
          <p:nvSpPr>
            <p:cNvPr id="5" name="Rectangle 13"/>
            <p:cNvSpPr/>
            <p:nvPr/>
          </p:nvSpPr>
          <p:spPr>
            <a:xfrm>
              <a:off x="1387272" y="1128750"/>
              <a:ext cx="3044824" cy="3111190"/>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6" name="Rectangle 13"/>
            <p:cNvSpPr/>
            <p:nvPr/>
          </p:nvSpPr>
          <p:spPr>
            <a:xfrm>
              <a:off x="4537954" y="1128750"/>
              <a:ext cx="3044824" cy="3111190"/>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7" name="Rectangle 13"/>
            <p:cNvSpPr/>
            <p:nvPr/>
          </p:nvSpPr>
          <p:spPr>
            <a:xfrm>
              <a:off x="7688636" y="1128750"/>
              <a:ext cx="3044824" cy="3111190"/>
            </a:xfrm>
            <a:prstGeom prst="rect">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9" name="Rectangle 13"/>
            <p:cNvSpPr/>
            <p:nvPr/>
          </p:nvSpPr>
          <p:spPr>
            <a:xfrm>
              <a:off x="10839318" y="1128750"/>
              <a:ext cx="3083336" cy="3111190"/>
            </a:xfrm>
            <a:prstGeom prst="rect">
              <a:avLst/>
            </a:prstGeom>
            <a:blipFill dpi="0" rotWithShape="1">
              <a:blip r:embed="rId6"/>
              <a:srcRect/>
              <a:tile tx="0" ty="0" sx="38000" sy="38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grpSp>
      <p:grpSp>
        <p:nvGrpSpPr>
          <p:cNvPr id="14" name="组合 13"/>
          <p:cNvGrpSpPr/>
          <p:nvPr/>
        </p:nvGrpSpPr>
        <p:grpSpPr>
          <a:xfrm>
            <a:off x="385329" y="4177776"/>
            <a:ext cx="11406983" cy="2058448"/>
            <a:chOff x="1063859" y="3830126"/>
            <a:chExt cx="9246459" cy="1668570"/>
          </a:xfrm>
        </p:grpSpPr>
        <p:sp>
          <p:nvSpPr>
            <p:cNvPr id="15" name="Subtitle 2"/>
            <p:cNvSpPr txBox="1">
              <a:spLocks/>
            </p:cNvSpPr>
            <p:nvPr/>
          </p:nvSpPr>
          <p:spPr>
            <a:xfrm>
              <a:off x="3509667" y="5017057"/>
              <a:ext cx="2122283" cy="481639"/>
            </a:xfrm>
            <a:prstGeom prst="rect">
              <a:avLst/>
            </a:prstGeom>
          </p:spPr>
          <p:txBody>
            <a:bodyPr vert="horz" wrap="square" lIns="108692" tIns="54345" rIns="108692" bIns="543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325"/>
                </a:lnSpc>
              </a:pPr>
              <a:r>
                <a:rPr lang="en-US" sz="850" dirty="0">
                  <a:solidFill>
                    <a:schemeClr val="bg1">
                      <a:lumMod val="50000"/>
                    </a:schemeClr>
                  </a:solidFill>
                  <a:latin typeface="微软雅黑" panose="020B0503020204020204" pitchFamily="34" charset="-122"/>
                  <a:ea typeface="微软雅黑" panose="020B0503020204020204" pitchFamily="34" charset="-122"/>
                  <a:cs typeface="Source Sans Pro" charset="0"/>
                </a:rPr>
                <a:t>Investment generally results in acquiring an asset, also called an investment. If the asset is available</a:t>
              </a:r>
            </a:p>
          </p:txBody>
        </p:sp>
        <p:sp>
          <p:nvSpPr>
            <p:cNvPr id="16" name="TextBox 9"/>
            <p:cNvSpPr txBox="1"/>
            <p:nvPr/>
          </p:nvSpPr>
          <p:spPr>
            <a:xfrm>
              <a:off x="3583046" y="4645727"/>
              <a:ext cx="1939208" cy="274431"/>
            </a:xfrm>
            <a:prstGeom prst="rect">
              <a:avLst/>
            </a:prstGeom>
            <a:noFill/>
          </p:spPr>
          <p:txBody>
            <a:bodyPr wrap="none" rtlCol="0" anchor="ctr" anchorCtr="0">
              <a:spAutoFit/>
            </a:bodyPr>
            <a:lstStyle/>
            <a:p>
              <a:pPr algn="ctr"/>
              <a:r>
                <a:rPr lang="en-US" sz="1600" dirty="0">
                  <a:solidFill>
                    <a:schemeClr val="tx2">
                      <a:lumMod val="75000"/>
                    </a:schemeClr>
                  </a:solidFill>
                  <a:latin typeface="微软雅黑" panose="020B0503020204020204" pitchFamily="34" charset="-122"/>
                  <a:ea typeface="微软雅黑" panose="020B0503020204020204" pitchFamily="34" charset="-122"/>
                  <a:cs typeface="Montserrat" charset="0"/>
                </a:rPr>
                <a:t>Also called investment</a:t>
              </a:r>
            </a:p>
          </p:txBody>
        </p:sp>
        <p:sp>
          <p:nvSpPr>
            <p:cNvPr id="17" name="Oval 10"/>
            <p:cNvSpPr/>
            <p:nvPr/>
          </p:nvSpPr>
          <p:spPr>
            <a:xfrm>
              <a:off x="4290310" y="3830126"/>
              <a:ext cx="560998" cy="560998"/>
            </a:xfrm>
            <a:prstGeom prst="ellipse">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18" name="Subtitle 2"/>
            <p:cNvSpPr txBox="1">
              <a:spLocks/>
            </p:cNvSpPr>
            <p:nvPr/>
          </p:nvSpPr>
          <p:spPr>
            <a:xfrm>
              <a:off x="8188035" y="5017057"/>
              <a:ext cx="2122283" cy="481639"/>
            </a:xfrm>
            <a:prstGeom prst="rect">
              <a:avLst/>
            </a:prstGeom>
          </p:spPr>
          <p:txBody>
            <a:bodyPr vert="horz" wrap="square" lIns="108692" tIns="54345" rIns="108692" bIns="543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325"/>
                </a:lnSpc>
              </a:pPr>
              <a:r>
                <a:rPr lang="en-US" sz="850" dirty="0">
                  <a:solidFill>
                    <a:schemeClr val="bg1">
                      <a:lumMod val="50000"/>
                    </a:schemeClr>
                  </a:solidFill>
                  <a:latin typeface="微软雅黑" panose="020B0503020204020204" pitchFamily="34" charset="-122"/>
                  <a:ea typeface="微软雅黑" panose="020B0503020204020204" pitchFamily="34" charset="-122"/>
                  <a:cs typeface="Source Sans Pro" charset="0"/>
                </a:rPr>
                <a:t>Investment generally results in acquiring an asset, also called an investment. If the asset is available</a:t>
              </a:r>
            </a:p>
          </p:txBody>
        </p:sp>
        <p:sp>
          <p:nvSpPr>
            <p:cNvPr id="19" name="TextBox 12"/>
            <p:cNvSpPr txBox="1"/>
            <p:nvPr/>
          </p:nvSpPr>
          <p:spPr>
            <a:xfrm>
              <a:off x="8261414" y="4645727"/>
              <a:ext cx="1939208" cy="274431"/>
            </a:xfrm>
            <a:prstGeom prst="rect">
              <a:avLst/>
            </a:prstGeom>
            <a:noFill/>
          </p:spPr>
          <p:txBody>
            <a:bodyPr wrap="none" rtlCol="0" anchor="ctr" anchorCtr="0">
              <a:spAutoFit/>
            </a:bodyPr>
            <a:lstStyle/>
            <a:p>
              <a:pPr algn="ctr"/>
              <a:r>
                <a:rPr lang="en-US" sz="1600" dirty="0">
                  <a:solidFill>
                    <a:schemeClr val="tx2">
                      <a:lumMod val="75000"/>
                    </a:schemeClr>
                  </a:solidFill>
                  <a:latin typeface="微软雅黑" panose="020B0503020204020204" pitchFamily="34" charset="-122"/>
                  <a:ea typeface="微软雅黑" panose="020B0503020204020204" pitchFamily="34" charset="-122"/>
                  <a:cs typeface="Montserrat" charset="0"/>
                </a:rPr>
                <a:t>Also called investment</a:t>
              </a:r>
            </a:p>
          </p:txBody>
        </p:sp>
        <p:sp>
          <p:nvSpPr>
            <p:cNvPr id="20" name="Oval 13"/>
            <p:cNvSpPr/>
            <p:nvPr/>
          </p:nvSpPr>
          <p:spPr>
            <a:xfrm>
              <a:off x="8968677" y="3830126"/>
              <a:ext cx="560998" cy="560998"/>
            </a:xfrm>
            <a:prstGeom prst="ellipse">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21" name="Subtitle 2"/>
            <p:cNvSpPr txBox="1">
              <a:spLocks/>
            </p:cNvSpPr>
            <p:nvPr/>
          </p:nvSpPr>
          <p:spPr>
            <a:xfrm>
              <a:off x="1063859" y="5017057"/>
              <a:ext cx="2122283" cy="481639"/>
            </a:xfrm>
            <a:prstGeom prst="rect">
              <a:avLst/>
            </a:prstGeom>
          </p:spPr>
          <p:txBody>
            <a:bodyPr vert="horz" wrap="square" lIns="108692" tIns="54345" rIns="108692" bIns="543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325"/>
                </a:lnSpc>
              </a:pPr>
              <a:r>
                <a:rPr lang="en-US" sz="850" dirty="0">
                  <a:solidFill>
                    <a:schemeClr val="bg1">
                      <a:lumMod val="50000"/>
                    </a:schemeClr>
                  </a:solidFill>
                  <a:latin typeface="微软雅黑" panose="020B0503020204020204" pitchFamily="34" charset="-122"/>
                  <a:ea typeface="微软雅黑" panose="020B0503020204020204" pitchFamily="34" charset="-122"/>
                  <a:cs typeface="Source Sans Pro" charset="0"/>
                </a:rPr>
                <a:t>Investment generally results in acquiring an asset, also called an investment. If the asset is available</a:t>
              </a:r>
            </a:p>
          </p:txBody>
        </p:sp>
        <p:sp>
          <p:nvSpPr>
            <p:cNvPr id="22" name="TextBox 15"/>
            <p:cNvSpPr txBox="1"/>
            <p:nvPr/>
          </p:nvSpPr>
          <p:spPr>
            <a:xfrm>
              <a:off x="1137237" y="4645727"/>
              <a:ext cx="1939208" cy="274431"/>
            </a:xfrm>
            <a:prstGeom prst="rect">
              <a:avLst/>
            </a:prstGeom>
            <a:noFill/>
          </p:spPr>
          <p:txBody>
            <a:bodyPr wrap="none" rtlCol="0" anchor="ctr" anchorCtr="0">
              <a:spAutoFit/>
            </a:bodyPr>
            <a:lstStyle/>
            <a:p>
              <a:pPr algn="ctr"/>
              <a:r>
                <a:rPr lang="en-US" sz="1600" dirty="0">
                  <a:solidFill>
                    <a:schemeClr val="tx2">
                      <a:lumMod val="75000"/>
                    </a:schemeClr>
                  </a:solidFill>
                  <a:latin typeface="微软雅黑" panose="020B0503020204020204" pitchFamily="34" charset="-122"/>
                  <a:ea typeface="微软雅黑" panose="020B0503020204020204" pitchFamily="34" charset="-122"/>
                  <a:cs typeface="Montserrat" charset="0"/>
                </a:rPr>
                <a:t>Also called investment</a:t>
              </a:r>
            </a:p>
          </p:txBody>
        </p:sp>
        <p:sp>
          <p:nvSpPr>
            <p:cNvPr id="23" name="Oval 16"/>
            <p:cNvSpPr/>
            <p:nvPr/>
          </p:nvSpPr>
          <p:spPr>
            <a:xfrm>
              <a:off x="1844502" y="3830126"/>
              <a:ext cx="560998" cy="560998"/>
            </a:xfrm>
            <a:prstGeom prst="ellipse">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24" name="Shape 2579"/>
            <p:cNvSpPr/>
            <p:nvPr/>
          </p:nvSpPr>
          <p:spPr>
            <a:xfrm>
              <a:off x="1996616" y="3963888"/>
              <a:ext cx="279255" cy="279255"/>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bg1"/>
            </a:solidFill>
            <a:ln w="12700">
              <a:miter lim="400000"/>
            </a:ln>
          </p:spPr>
          <p:txBody>
            <a:bodyPr lIns="19036" tIns="19036" rIns="19036" bIns="19036" anchor="ctr"/>
            <a:lstStyle/>
            <a:p>
              <a:pPr defTabSz="22844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99" dirty="0">
                <a:latin typeface="微软雅黑" panose="020B0503020204020204" pitchFamily="34" charset="-122"/>
                <a:ea typeface="微软雅黑" panose="020B0503020204020204" pitchFamily="34" charset="-122"/>
              </a:endParaRPr>
            </a:p>
          </p:txBody>
        </p:sp>
        <p:sp>
          <p:nvSpPr>
            <p:cNvPr id="25" name="Shape 2629"/>
            <p:cNvSpPr/>
            <p:nvPr/>
          </p:nvSpPr>
          <p:spPr>
            <a:xfrm>
              <a:off x="4431143" y="3973450"/>
              <a:ext cx="279332" cy="279255"/>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bg1"/>
            </a:solidFill>
            <a:ln w="12700">
              <a:miter lim="400000"/>
            </a:ln>
          </p:spPr>
          <p:txBody>
            <a:bodyPr lIns="19036" tIns="19036" rIns="19036" bIns="19036" anchor="ctr"/>
            <a:lstStyle/>
            <a:p>
              <a:pPr defTabSz="22844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99" dirty="0">
                <a:latin typeface="微软雅黑" panose="020B0503020204020204" pitchFamily="34" charset="-122"/>
                <a:ea typeface="微软雅黑" panose="020B0503020204020204" pitchFamily="34" charset="-122"/>
              </a:endParaRPr>
            </a:p>
          </p:txBody>
        </p:sp>
        <p:sp>
          <p:nvSpPr>
            <p:cNvPr id="26" name="Subtitle 2"/>
            <p:cNvSpPr txBox="1">
              <a:spLocks/>
            </p:cNvSpPr>
            <p:nvPr/>
          </p:nvSpPr>
          <p:spPr>
            <a:xfrm>
              <a:off x="5877429" y="5017057"/>
              <a:ext cx="2122283" cy="481639"/>
            </a:xfrm>
            <a:prstGeom prst="rect">
              <a:avLst/>
            </a:prstGeom>
          </p:spPr>
          <p:txBody>
            <a:bodyPr vert="horz" wrap="square" lIns="108692" tIns="54345" rIns="108692" bIns="543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325"/>
                </a:lnSpc>
              </a:pPr>
              <a:r>
                <a:rPr lang="en-US" sz="850" dirty="0">
                  <a:solidFill>
                    <a:schemeClr val="bg1">
                      <a:lumMod val="50000"/>
                    </a:schemeClr>
                  </a:solidFill>
                  <a:latin typeface="微软雅黑" panose="020B0503020204020204" pitchFamily="34" charset="-122"/>
                  <a:ea typeface="微软雅黑" panose="020B0503020204020204" pitchFamily="34" charset="-122"/>
                  <a:cs typeface="Source Sans Pro" charset="0"/>
                </a:rPr>
                <a:t>Investment generally results in acquiring an asset, also called an investment. If the asset is available</a:t>
              </a:r>
            </a:p>
          </p:txBody>
        </p:sp>
        <p:sp>
          <p:nvSpPr>
            <p:cNvPr id="27" name="TextBox 21"/>
            <p:cNvSpPr txBox="1"/>
            <p:nvPr/>
          </p:nvSpPr>
          <p:spPr>
            <a:xfrm>
              <a:off x="5950808" y="4645727"/>
              <a:ext cx="1939208" cy="274431"/>
            </a:xfrm>
            <a:prstGeom prst="rect">
              <a:avLst/>
            </a:prstGeom>
            <a:noFill/>
          </p:spPr>
          <p:txBody>
            <a:bodyPr wrap="none" rtlCol="0" anchor="ctr" anchorCtr="0">
              <a:spAutoFit/>
            </a:bodyPr>
            <a:lstStyle/>
            <a:p>
              <a:pPr algn="ctr"/>
              <a:r>
                <a:rPr lang="en-US" sz="1600" dirty="0">
                  <a:solidFill>
                    <a:schemeClr val="tx2">
                      <a:lumMod val="75000"/>
                    </a:schemeClr>
                  </a:solidFill>
                  <a:latin typeface="微软雅黑" panose="020B0503020204020204" pitchFamily="34" charset="-122"/>
                  <a:ea typeface="微软雅黑" panose="020B0503020204020204" pitchFamily="34" charset="-122"/>
                  <a:cs typeface="Montserrat" charset="0"/>
                </a:rPr>
                <a:t>Also called investment</a:t>
              </a:r>
            </a:p>
          </p:txBody>
        </p:sp>
        <p:sp>
          <p:nvSpPr>
            <p:cNvPr id="28" name="Oval 22"/>
            <p:cNvSpPr/>
            <p:nvPr/>
          </p:nvSpPr>
          <p:spPr>
            <a:xfrm>
              <a:off x="6658071" y="3830126"/>
              <a:ext cx="560998" cy="560998"/>
            </a:xfrm>
            <a:prstGeom prst="ellipse">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29" name="Shape 2633"/>
            <p:cNvSpPr/>
            <p:nvPr/>
          </p:nvSpPr>
          <p:spPr>
            <a:xfrm>
              <a:off x="6798943" y="3973450"/>
              <a:ext cx="279255" cy="279255"/>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36" tIns="19036" rIns="19036" bIns="19036" anchor="ctr"/>
            <a:lstStyle/>
            <a:p>
              <a:pPr defTabSz="22844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99" dirty="0">
                <a:latin typeface="微软雅黑" panose="020B0503020204020204" pitchFamily="34" charset="-122"/>
                <a:ea typeface="微软雅黑" panose="020B0503020204020204" pitchFamily="34" charset="-122"/>
              </a:endParaRPr>
            </a:p>
          </p:txBody>
        </p:sp>
        <p:sp>
          <p:nvSpPr>
            <p:cNvPr id="30" name="Shape 2562"/>
            <p:cNvSpPr/>
            <p:nvPr/>
          </p:nvSpPr>
          <p:spPr>
            <a:xfrm>
              <a:off x="9117446" y="3977405"/>
              <a:ext cx="279255" cy="2792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bg1"/>
            </a:solidFill>
            <a:ln w="12700">
              <a:miter lim="400000"/>
            </a:ln>
          </p:spPr>
          <p:txBody>
            <a:bodyPr lIns="19036" tIns="19036" rIns="19036" bIns="19036" anchor="ctr"/>
            <a:lstStyle/>
            <a:p>
              <a:pPr defTabSz="22844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99"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21725754"/>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1537" y="111286"/>
            <a:ext cx="2003000" cy="496177"/>
            <a:chOff x="9992476" y="172796"/>
            <a:chExt cx="2003464" cy="496292"/>
          </a:xfrm>
        </p:grpSpPr>
        <p:sp>
          <p:nvSpPr>
            <p:cNvPr id="12" name="Rectangle 37"/>
            <p:cNvSpPr/>
            <p:nvPr/>
          </p:nvSpPr>
          <p:spPr>
            <a:xfrm>
              <a:off x="10605949" y="623369"/>
              <a:ext cx="776519" cy="45719"/>
            </a:xfrm>
            <a:prstGeom prst="rect">
              <a:avLst/>
            </a:prstGeom>
            <a:solidFill>
              <a:srgbClr val="BB0E1F"/>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Subtitle 2"/>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grpSp>
        <p:nvGrpSpPr>
          <p:cNvPr id="5" name="组合 4"/>
          <p:cNvGrpSpPr/>
          <p:nvPr/>
        </p:nvGrpSpPr>
        <p:grpSpPr>
          <a:xfrm>
            <a:off x="1511764" y="1848034"/>
            <a:ext cx="9429035" cy="4196161"/>
            <a:chOff x="1568918" y="2035710"/>
            <a:chExt cx="9431218" cy="4197132"/>
          </a:xfrm>
        </p:grpSpPr>
        <p:grpSp>
          <p:nvGrpSpPr>
            <p:cNvPr id="6" name="组合 5"/>
            <p:cNvGrpSpPr/>
            <p:nvPr/>
          </p:nvGrpSpPr>
          <p:grpSpPr>
            <a:xfrm>
              <a:off x="1568918" y="2035710"/>
              <a:ext cx="3655152" cy="4197132"/>
              <a:chOff x="6833809" y="2171164"/>
              <a:chExt cx="3525841" cy="4048649"/>
            </a:xfrm>
          </p:grpSpPr>
          <p:sp>
            <p:nvSpPr>
              <p:cNvPr id="19" name="Freeform 5"/>
              <p:cNvSpPr>
                <a:spLocks/>
              </p:cNvSpPr>
              <p:nvPr/>
            </p:nvSpPr>
            <p:spPr bwMode="auto">
              <a:xfrm>
                <a:off x="6883817" y="2690277"/>
                <a:ext cx="1606550" cy="1587500"/>
              </a:xfrm>
              <a:custGeom>
                <a:avLst/>
                <a:gdLst>
                  <a:gd name="T0" fmla="*/ 0 w 1012"/>
                  <a:gd name="T1" fmla="*/ 1000 h 1000"/>
                  <a:gd name="T2" fmla="*/ 1012 w 1012"/>
                  <a:gd name="T3" fmla="*/ 1000 h 1000"/>
                  <a:gd name="T4" fmla="*/ 1012 w 1012"/>
                  <a:gd name="T5" fmla="*/ 262 h 1000"/>
                  <a:gd name="T6" fmla="*/ 504 w 1012"/>
                  <a:gd name="T7" fmla="*/ 0 h 1000"/>
                  <a:gd name="T8" fmla="*/ 0 w 1012"/>
                  <a:gd name="T9" fmla="*/ 262 h 1000"/>
                  <a:gd name="T10" fmla="*/ 0 w 1012"/>
                  <a:gd name="T11" fmla="*/ 1000 h 1000"/>
                </a:gdLst>
                <a:ahLst/>
                <a:cxnLst>
                  <a:cxn ang="0">
                    <a:pos x="T0" y="T1"/>
                  </a:cxn>
                  <a:cxn ang="0">
                    <a:pos x="T2" y="T3"/>
                  </a:cxn>
                  <a:cxn ang="0">
                    <a:pos x="T4" y="T5"/>
                  </a:cxn>
                  <a:cxn ang="0">
                    <a:pos x="T6" y="T7"/>
                  </a:cxn>
                  <a:cxn ang="0">
                    <a:pos x="T8" y="T9"/>
                  </a:cxn>
                  <a:cxn ang="0">
                    <a:pos x="T10" y="T11"/>
                  </a:cxn>
                </a:cxnLst>
                <a:rect l="0" t="0" r="r" b="b"/>
                <a:pathLst>
                  <a:path w="1012" h="1000">
                    <a:moveTo>
                      <a:pt x="0" y="1000"/>
                    </a:moveTo>
                    <a:lnTo>
                      <a:pt x="1012" y="1000"/>
                    </a:lnTo>
                    <a:lnTo>
                      <a:pt x="1012" y="262"/>
                    </a:lnTo>
                    <a:lnTo>
                      <a:pt x="504" y="0"/>
                    </a:lnTo>
                    <a:lnTo>
                      <a:pt x="0" y="262"/>
                    </a:lnTo>
                    <a:lnTo>
                      <a:pt x="0" y="1000"/>
                    </a:lnTo>
                    <a:close/>
                  </a:path>
                </a:pathLst>
              </a:custGeom>
              <a:solidFill>
                <a:srgbClr val="6B0811"/>
              </a:solidFill>
              <a:ln>
                <a:noFill/>
              </a:ln>
            </p:spPr>
            <p:txBody>
              <a:bodyPr vert="horz" wrap="square" lIns="91419" tIns="45709" rIns="91419" bIns="45709" numCol="1" anchor="t" anchorCtr="0" compatLnSpc="1">
                <a:prstTxWarp prst="textNoShape">
                  <a:avLst/>
                </a:prstTxWarp>
              </a:bodyPr>
              <a:lstStyle/>
              <a:p>
                <a:endParaRPr lang="zh-CN" altLang="en-US" sz="1600" dirty="0">
                  <a:latin typeface="微软雅黑" panose="020B0503020204020204" pitchFamily="34" charset="-122"/>
                </a:endParaRPr>
              </a:p>
            </p:txBody>
          </p:sp>
          <p:sp>
            <p:nvSpPr>
              <p:cNvPr id="20" name="Freeform 6"/>
              <p:cNvSpPr>
                <a:spLocks/>
              </p:cNvSpPr>
              <p:nvPr/>
            </p:nvSpPr>
            <p:spPr bwMode="auto">
              <a:xfrm>
                <a:off x="6883817" y="4558764"/>
                <a:ext cx="1606550" cy="1000125"/>
              </a:xfrm>
              <a:custGeom>
                <a:avLst/>
                <a:gdLst>
                  <a:gd name="T0" fmla="*/ 0 w 1012"/>
                  <a:gd name="T1" fmla="*/ 0 h 630"/>
                  <a:gd name="T2" fmla="*/ 1012 w 1012"/>
                  <a:gd name="T3" fmla="*/ 0 h 630"/>
                  <a:gd name="T4" fmla="*/ 1012 w 1012"/>
                  <a:gd name="T5" fmla="*/ 371 h 630"/>
                  <a:gd name="T6" fmla="*/ 504 w 1012"/>
                  <a:gd name="T7" fmla="*/ 630 h 630"/>
                  <a:gd name="T8" fmla="*/ 0 w 1012"/>
                  <a:gd name="T9" fmla="*/ 371 h 630"/>
                  <a:gd name="T10" fmla="*/ 0 w 1012"/>
                  <a:gd name="T11" fmla="*/ 0 h 630"/>
                </a:gdLst>
                <a:ahLst/>
                <a:cxnLst>
                  <a:cxn ang="0">
                    <a:pos x="T0" y="T1"/>
                  </a:cxn>
                  <a:cxn ang="0">
                    <a:pos x="T2" y="T3"/>
                  </a:cxn>
                  <a:cxn ang="0">
                    <a:pos x="T4" y="T5"/>
                  </a:cxn>
                  <a:cxn ang="0">
                    <a:pos x="T6" y="T7"/>
                  </a:cxn>
                  <a:cxn ang="0">
                    <a:pos x="T8" y="T9"/>
                  </a:cxn>
                  <a:cxn ang="0">
                    <a:pos x="T10" y="T11"/>
                  </a:cxn>
                </a:cxnLst>
                <a:rect l="0" t="0" r="r" b="b"/>
                <a:pathLst>
                  <a:path w="1012" h="630">
                    <a:moveTo>
                      <a:pt x="0" y="0"/>
                    </a:moveTo>
                    <a:lnTo>
                      <a:pt x="1012" y="0"/>
                    </a:lnTo>
                    <a:lnTo>
                      <a:pt x="1012" y="371"/>
                    </a:lnTo>
                    <a:lnTo>
                      <a:pt x="504" y="630"/>
                    </a:lnTo>
                    <a:lnTo>
                      <a:pt x="0" y="371"/>
                    </a:lnTo>
                    <a:lnTo>
                      <a:pt x="0" y="0"/>
                    </a:lnTo>
                    <a:close/>
                  </a:path>
                </a:pathLst>
              </a:custGeom>
              <a:solidFill>
                <a:srgbClr val="6B0811"/>
              </a:solidFill>
              <a:ln>
                <a:noFill/>
              </a:ln>
            </p:spPr>
            <p:txBody>
              <a:bodyPr vert="horz" wrap="square" lIns="91419" tIns="45709" rIns="91419" bIns="45709" numCol="1" anchor="t" anchorCtr="0" compatLnSpc="1">
                <a:prstTxWarp prst="textNoShape">
                  <a:avLst/>
                </a:prstTxWarp>
              </a:bodyPr>
              <a:lstStyle/>
              <a:p>
                <a:endParaRPr lang="zh-CN" altLang="en-US" sz="1600" dirty="0">
                  <a:latin typeface="微软雅黑" panose="020B0503020204020204" pitchFamily="34" charset="-122"/>
                </a:endParaRPr>
              </a:p>
            </p:txBody>
          </p:sp>
          <p:sp>
            <p:nvSpPr>
              <p:cNvPr id="21" name="Freeform 7"/>
              <p:cNvSpPr>
                <a:spLocks/>
              </p:cNvSpPr>
              <p:nvPr/>
            </p:nvSpPr>
            <p:spPr bwMode="auto">
              <a:xfrm>
                <a:off x="8706267" y="2171164"/>
                <a:ext cx="1600200" cy="2106613"/>
              </a:xfrm>
              <a:custGeom>
                <a:avLst/>
                <a:gdLst>
                  <a:gd name="T0" fmla="*/ 0 w 1008"/>
                  <a:gd name="T1" fmla="*/ 1327 h 1327"/>
                  <a:gd name="T2" fmla="*/ 1008 w 1008"/>
                  <a:gd name="T3" fmla="*/ 1327 h 1327"/>
                  <a:gd name="T4" fmla="*/ 1008 w 1008"/>
                  <a:gd name="T5" fmla="*/ 262 h 1327"/>
                  <a:gd name="T6" fmla="*/ 504 w 1008"/>
                  <a:gd name="T7" fmla="*/ 0 h 1327"/>
                  <a:gd name="T8" fmla="*/ 0 w 1008"/>
                  <a:gd name="T9" fmla="*/ 262 h 1327"/>
                  <a:gd name="T10" fmla="*/ 0 w 1008"/>
                  <a:gd name="T11" fmla="*/ 1327 h 1327"/>
                </a:gdLst>
                <a:ahLst/>
                <a:cxnLst>
                  <a:cxn ang="0">
                    <a:pos x="T0" y="T1"/>
                  </a:cxn>
                  <a:cxn ang="0">
                    <a:pos x="T2" y="T3"/>
                  </a:cxn>
                  <a:cxn ang="0">
                    <a:pos x="T4" y="T5"/>
                  </a:cxn>
                  <a:cxn ang="0">
                    <a:pos x="T6" y="T7"/>
                  </a:cxn>
                  <a:cxn ang="0">
                    <a:pos x="T8" y="T9"/>
                  </a:cxn>
                  <a:cxn ang="0">
                    <a:pos x="T10" y="T11"/>
                  </a:cxn>
                </a:cxnLst>
                <a:rect l="0" t="0" r="r" b="b"/>
                <a:pathLst>
                  <a:path w="1008" h="1327">
                    <a:moveTo>
                      <a:pt x="0" y="1327"/>
                    </a:moveTo>
                    <a:lnTo>
                      <a:pt x="1008" y="1327"/>
                    </a:lnTo>
                    <a:lnTo>
                      <a:pt x="1008" y="262"/>
                    </a:lnTo>
                    <a:lnTo>
                      <a:pt x="504" y="0"/>
                    </a:lnTo>
                    <a:lnTo>
                      <a:pt x="0" y="262"/>
                    </a:lnTo>
                    <a:lnTo>
                      <a:pt x="0" y="1327"/>
                    </a:lnTo>
                    <a:close/>
                  </a:path>
                </a:pathLst>
              </a:custGeom>
              <a:solidFill>
                <a:srgbClr val="BB0E1F"/>
              </a:solidFill>
              <a:ln>
                <a:noFill/>
              </a:ln>
            </p:spPr>
            <p:txBody>
              <a:bodyPr vert="horz" wrap="square" lIns="91419" tIns="45709" rIns="91419" bIns="45709" numCol="1" anchor="t" anchorCtr="0" compatLnSpc="1">
                <a:prstTxWarp prst="textNoShape">
                  <a:avLst/>
                </a:prstTxWarp>
              </a:bodyPr>
              <a:lstStyle/>
              <a:p>
                <a:endParaRPr lang="zh-CN" altLang="en-US" sz="1600" dirty="0">
                  <a:latin typeface="微软雅黑" panose="020B0503020204020204" pitchFamily="34" charset="-122"/>
                </a:endParaRPr>
              </a:p>
            </p:txBody>
          </p:sp>
          <p:sp>
            <p:nvSpPr>
              <p:cNvPr id="22" name="Freeform 8"/>
              <p:cNvSpPr>
                <a:spLocks/>
              </p:cNvSpPr>
              <p:nvPr/>
            </p:nvSpPr>
            <p:spPr bwMode="auto">
              <a:xfrm>
                <a:off x="8706267" y="4558764"/>
                <a:ext cx="1600200" cy="685800"/>
              </a:xfrm>
              <a:custGeom>
                <a:avLst/>
                <a:gdLst>
                  <a:gd name="T0" fmla="*/ 0 w 1008"/>
                  <a:gd name="T1" fmla="*/ 0 h 432"/>
                  <a:gd name="T2" fmla="*/ 1008 w 1008"/>
                  <a:gd name="T3" fmla="*/ 0 h 432"/>
                  <a:gd name="T4" fmla="*/ 1008 w 1008"/>
                  <a:gd name="T5" fmla="*/ 170 h 432"/>
                  <a:gd name="T6" fmla="*/ 504 w 1008"/>
                  <a:gd name="T7" fmla="*/ 432 h 432"/>
                  <a:gd name="T8" fmla="*/ 0 w 1008"/>
                  <a:gd name="T9" fmla="*/ 170 h 432"/>
                  <a:gd name="T10" fmla="*/ 0 w 1008"/>
                  <a:gd name="T11" fmla="*/ 0 h 432"/>
                </a:gdLst>
                <a:ahLst/>
                <a:cxnLst>
                  <a:cxn ang="0">
                    <a:pos x="T0" y="T1"/>
                  </a:cxn>
                  <a:cxn ang="0">
                    <a:pos x="T2" y="T3"/>
                  </a:cxn>
                  <a:cxn ang="0">
                    <a:pos x="T4" y="T5"/>
                  </a:cxn>
                  <a:cxn ang="0">
                    <a:pos x="T6" y="T7"/>
                  </a:cxn>
                  <a:cxn ang="0">
                    <a:pos x="T8" y="T9"/>
                  </a:cxn>
                  <a:cxn ang="0">
                    <a:pos x="T10" y="T11"/>
                  </a:cxn>
                </a:cxnLst>
                <a:rect l="0" t="0" r="r" b="b"/>
                <a:pathLst>
                  <a:path w="1008" h="432">
                    <a:moveTo>
                      <a:pt x="0" y="0"/>
                    </a:moveTo>
                    <a:lnTo>
                      <a:pt x="1008" y="0"/>
                    </a:lnTo>
                    <a:lnTo>
                      <a:pt x="1008" y="170"/>
                    </a:lnTo>
                    <a:lnTo>
                      <a:pt x="504" y="432"/>
                    </a:lnTo>
                    <a:lnTo>
                      <a:pt x="0" y="170"/>
                    </a:lnTo>
                    <a:lnTo>
                      <a:pt x="0" y="0"/>
                    </a:lnTo>
                    <a:close/>
                  </a:path>
                </a:pathLst>
              </a:custGeom>
              <a:solidFill>
                <a:srgbClr val="BB0E1F"/>
              </a:solidFill>
              <a:ln>
                <a:noFill/>
              </a:ln>
            </p:spPr>
            <p:txBody>
              <a:bodyPr vert="horz" wrap="square" lIns="91419" tIns="45709" rIns="91419" bIns="45709" numCol="1" anchor="t" anchorCtr="0" compatLnSpc="1">
                <a:prstTxWarp prst="textNoShape">
                  <a:avLst/>
                </a:prstTxWarp>
              </a:bodyPr>
              <a:lstStyle/>
              <a:p>
                <a:endParaRPr lang="zh-CN" altLang="en-US" sz="1600" dirty="0">
                  <a:latin typeface="微软雅黑" panose="020B0503020204020204" pitchFamily="34" charset="-122"/>
                </a:endParaRPr>
              </a:p>
            </p:txBody>
          </p:sp>
          <p:sp>
            <p:nvSpPr>
              <p:cNvPr id="23" name="Rectangle 9"/>
              <p:cNvSpPr>
                <a:spLocks noChangeArrowheads="1"/>
              </p:cNvSpPr>
              <p:nvPr/>
            </p:nvSpPr>
            <p:spPr bwMode="auto">
              <a:xfrm>
                <a:off x="6928267" y="4369852"/>
                <a:ext cx="3405188" cy="92075"/>
              </a:xfrm>
              <a:prstGeom prst="rect">
                <a:avLst/>
              </a:prstGeom>
              <a:solidFill>
                <a:schemeClr val="bg1">
                  <a:lumMod val="75000"/>
                </a:schemeClr>
              </a:solidFill>
              <a:ln>
                <a:noFill/>
              </a:ln>
            </p:spPr>
            <p:txBody>
              <a:bodyPr vert="horz" wrap="square" lIns="91419" tIns="45709" rIns="91419" bIns="45709" numCol="1" anchor="t" anchorCtr="0" compatLnSpc="1">
                <a:prstTxWarp prst="textNoShape">
                  <a:avLst/>
                </a:prstTxWarp>
              </a:bodyPr>
              <a:lstStyle/>
              <a:p>
                <a:endParaRPr lang="zh-CN" altLang="en-US" sz="1600" dirty="0">
                  <a:latin typeface="微软雅黑" panose="020B0503020204020204" pitchFamily="34" charset="-122"/>
                </a:endParaRPr>
              </a:p>
            </p:txBody>
          </p:sp>
          <p:sp>
            <p:nvSpPr>
              <p:cNvPr id="24" name="文本框 14"/>
              <p:cNvSpPr txBox="1"/>
              <p:nvPr/>
            </p:nvSpPr>
            <p:spPr>
              <a:xfrm>
                <a:off x="6833809" y="3626684"/>
                <a:ext cx="1706566" cy="564087"/>
              </a:xfrm>
              <a:prstGeom prst="rect">
                <a:avLst/>
              </a:prstGeom>
              <a:noFill/>
            </p:spPr>
            <p:txBody>
              <a:bodyPr wrap="square" rtlCol="0">
                <a:spAutoFit/>
              </a:bodyPr>
              <a:lstStyle/>
              <a:p>
                <a:pPr algn="ctr"/>
                <a:r>
                  <a:rPr lang="en-US" altLang="zh-CN" sz="3199"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45%</a:t>
                </a:r>
                <a:endParaRPr lang="zh-CN" altLang="en-US" sz="3199" dirty="0">
                  <a:solidFill>
                    <a:schemeClr val="bg1"/>
                  </a:solidFill>
                  <a:latin typeface="微软雅黑" panose="020B0503020204020204" pitchFamily="34" charset="-122"/>
                  <a:cs typeface="Open Sans Light" panose="020B0306030504020204" pitchFamily="34" charset="0"/>
                </a:endParaRPr>
              </a:p>
            </p:txBody>
          </p:sp>
          <p:sp>
            <p:nvSpPr>
              <p:cNvPr id="25" name="文本框 15"/>
              <p:cNvSpPr txBox="1"/>
              <p:nvPr/>
            </p:nvSpPr>
            <p:spPr>
              <a:xfrm>
                <a:off x="8653084" y="3626684"/>
                <a:ext cx="1706566" cy="564087"/>
              </a:xfrm>
              <a:prstGeom prst="rect">
                <a:avLst/>
              </a:prstGeom>
              <a:noFill/>
            </p:spPr>
            <p:txBody>
              <a:bodyPr wrap="square" rtlCol="0">
                <a:spAutoFit/>
              </a:bodyPr>
              <a:lstStyle/>
              <a:p>
                <a:pPr algn="ctr"/>
                <a:r>
                  <a:rPr lang="en-US" altLang="zh-CN" sz="3199"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70%</a:t>
                </a:r>
                <a:endParaRPr lang="zh-CN" altLang="en-US" sz="3199" dirty="0">
                  <a:solidFill>
                    <a:schemeClr val="bg1"/>
                  </a:solidFill>
                  <a:latin typeface="微软雅黑" panose="020B0503020204020204" pitchFamily="34" charset="-122"/>
                  <a:cs typeface="Open Sans Light" panose="020B0306030504020204" pitchFamily="34" charset="0"/>
                </a:endParaRPr>
              </a:p>
            </p:txBody>
          </p:sp>
          <p:sp>
            <p:nvSpPr>
              <p:cNvPr id="26" name="文本框 16"/>
              <p:cNvSpPr txBox="1"/>
              <p:nvPr/>
            </p:nvSpPr>
            <p:spPr>
              <a:xfrm>
                <a:off x="6833809" y="5655726"/>
                <a:ext cx="1706566" cy="564087"/>
              </a:xfrm>
              <a:prstGeom prst="rect">
                <a:avLst/>
              </a:prstGeom>
              <a:noFill/>
            </p:spPr>
            <p:txBody>
              <a:bodyPr wrap="square" rtlCol="0">
                <a:spAutoFit/>
              </a:bodyPr>
              <a:lstStyle/>
              <a:p>
                <a:pPr algn="ctr"/>
                <a:r>
                  <a:rPr lang="en-US" altLang="zh-CN" sz="3199" dirty="0">
                    <a:solidFill>
                      <a:schemeClr val="bg1">
                        <a:lumMod val="50000"/>
                      </a:schemeClr>
                    </a:solidFill>
                    <a:latin typeface="微软雅黑" panose="020B0503020204020204" pitchFamily="34" charset="-122"/>
                    <a:ea typeface="微软雅黑" panose="020B0503020204020204" pitchFamily="34" charset="-122"/>
                    <a:cs typeface="Open Sans Light" panose="020B0306030504020204" pitchFamily="34" charset="0"/>
                  </a:rPr>
                  <a:t>30%</a:t>
                </a:r>
                <a:endParaRPr lang="zh-CN" altLang="en-US" sz="3199" dirty="0">
                  <a:solidFill>
                    <a:schemeClr val="bg1">
                      <a:lumMod val="50000"/>
                    </a:schemeClr>
                  </a:solidFill>
                  <a:latin typeface="微软雅黑" panose="020B0503020204020204" pitchFamily="34" charset="-122"/>
                  <a:cs typeface="Open Sans Light" panose="020B0306030504020204" pitchFamily="34" charset="0"/>
                </a:endParaRPr>
              </a:p>
            </p:txBody>
          </p:sp>
          <p:sp>
            <p:nvSpPr>
              <p:cNvPr id="27" name="文本框 17"/>
              <p:cNvSpPr txBox="1"/>
              <p:nvPr/>
            </p:nvSpPr>
            <p:spPr>
              <a:xfrm>
                <a:off x="8653084" y="5655726"/>
                <a:ext cx="1706566" cy="564087"/>
              </a:xfrm>
              <a:prstGeom prst="rect">
                <a:avLst/>
              </a:prstGeom>
              <a:noFill/>
            </p:spPr>
            <p:txBody>
              <a:bodyPr wrap="square" rtlCol="0">
                <a:spAutoFit/>
              </a:bodyPr>
              <a:lstStyle/>
              <a:p>
                <a:pPr algn="ctr"/>
                <a:r>
                  <a:rPr lang="en-US" altLang="zh-CN" sz="3199" dirty="0">
                    <a:solidFill>
                      <a:schemeClr val="bg1">
                        <a:lumMod val="50000"/>
                      </a:schemeClr>
                    </a:solidFill>
                    <a:latin typeface="微软雅黑" panose="020B0503020204020204" pitchFamily="34" charset="-122"/>
                    <a:ea typeface="微软雅黑" panose="020B0503020204020204" pitchFamily="34" charset="-122"/>
                    <a:cs typeface="Open Sans Light" panose="020B0306030504020204" pitchFamily="34" charset="0"/>
                  </a:rPr>
                  <a:t>10%</a:t>
                </a:r>
                <a:endParaRPr lang="zh-CN" altLang="en-US" sz="3199" dirty="0">
                  <a:solidFill>
                    <a:schemeClr val="bg1">
                      <a:lumMod val="50000"/>
                    </a:schemeClr>
                  </a:solidFill>
                  <a:latin typeface="微软雅黑" panose="020B0503020204020204" pitchFamily="34" charset="-122"/>
                  <a:cs typeface="Open Sans Light" panose="020B0306030504020204" pitchFamily="34" charset="0"/>
                </a:endParaRPr>
              </a:p>
            </p:txBody>
          </p:sp>
        </p:grpSp>
        <p:sp>
          <p:nvSpPr>
            <p:cNvPr id="7" name="Rectangle 70"/>
            <p:cNvSpPr>
              <a:spLocks noChangeArrowheads="1"/>
            </p:cNvSpPr>
            <p:nvPr/>
          </p:nvSpPr>
          <p:spPr bwMode="auto">
            <a:xfrm>
              <a:off x="6056661" y="2230360"/>
              <a:ext cx="1746844" cy="46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2630"/>
              <a:r>
                <a:rPr lang="en-US" altLang="zh-CN" sz="2400" noProof="1">
                  <a:solidFill>
                    <a:schemeClr val="bg1">
                      <a:lumMod val="50000"/>
                    </a:schemeClr>
                  </a:solidFill>
                  <a:latin typeface="微软雅黑" panose="020B0503020204020204" pitchFamily="34" charset="-122"/>
                  <a:ea typeface="微软雅黑" panose="020B0503020204020204" pitchFamily="34" charset="-122"/>
                  <a:cs typeface="Lato Light" pitchFamily="34" charset="0"/>
                </a:rPr>
                <a:t>Promotion</a:t>
              </a:r>
            </a:p>
          </p:txBody>
        </p:sp>
        <p:sp>
          <p:nvSpPr>
            <p:cNvPr id="8" name="Rectangle 23"/>
            <p:cNvSpPr/>
            <p:nvPr/>
          </p:nvSpPr>
          <p:spPr>
            <a:xfrm>
              <a:off x="6056661" y="2566910"/>
              <a:ext cx="4943475" cy="460375"/>
            </a:xfrm>
            <a:prstGeom prst="rect">
              <a:avLst/>
            </a:prstGeom>
          </p:spPr>
          <p:txBody>
            <a:bodyPr>
              <a:spAutoFit/>
            </a:bodyPr>
            <a:lstStyle/>
            <a:p>
              <a:pPr algn="just">
                <a:defRPr/>
              </a:pPr>
              <a:r>
                <a:rPr lang="en-US" sz="1200" noProof="1">
                  <a:solidFill>
                    <a:schemeClr val="bg1">
                      <a:lumMod val="50000"/>
                    </a:schemeClr>
                  </a:solidFill>
                  <a:latin typeface="微软雅黑" panose="020B0503020204020204" pitchFamily="34" charset="-122"/>
                  <a:ea typeface="Roboto Light" panose="02000000000000000000" pitchFamily="2" charset="0"/>
                </a:rPr>
                <a:t>Lorem ipsum dolor sit amet, consectetur adipiscing elit. Nulla imperdiet volutpat dui at fermentum..</a:t>
              </a:r>
            </a:p>
          </p:txBody>
        </p:sp>
        <p:sp>
          <p:nvSpPr>
            <p:cNvPr id="9" name="Rectangle 42"/>
            <p:cNvSpPr>
              <a:spLocks noChangeArrowheads="1"/>
            </p:cNvSpPr>
            <p:nvPr/>
          </p:nvSpPr>
          <p:spPr bwMode="auto">
            <a:xfrm>
              <a:off x="6056661" y="3222547"/>
              <a:ext cx="808422" cy="46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2630"/>
              <a:r>
                <a:rPr lang="en-US" altLang="zh-CN" sz="2400" noProof="1">
                  <a:solidFill>
                    <a:schemeClr val="bg1">
                      <a:lumMod val="50000"/>
                    </a:schemeClr>
                  </a:solidFill>
                  <a:latin typeface="微软雅黑" panose="020B0503020204020204" pitchFamily="34" charset="-122"/>
                  <a:ea typeface="微软雅黑" panose="020B0503020204020204" pitchFamily="34" charset="-122"/>
                  <a:cs typeface="Lato Light" pitchFamily="34" charset="0"/>
                </a:rPr>
                <a:t>idea</a:t>
              </a:r>
            </a:p>
          </p:txBody>
        </p:sp>
        <p:sp>
          <p:nvSpPr>
            <p:cNvPr id="10" name="Rectangle 43"/>
            <p:cNvSpPr/>
            <p:nvPr/>
          </p:nvSpPr>
          <p:spPr>
            <a:xfrm>
              <a:off x="6056661" y="3557510"/>
              <a:ext cx="4943475" cy="461962"/>
            </a:xfrm>
            <a:prstGeom prst="rect">
              <a:avLst/>
            </a:prstGeom>
          </p:spPr>
          <p:txBody>
            <a:bodyPr>
              <a:spAutoFit/>
            </a:bodyPr>
            <a:lstStyle/>
            <a:p>
              <a:pPr algn="just">
                <a:defRPr/>
              </a:pPr>
              <a:r>
                <a:rPr lang="en-US" sz="1200" noProof="1">
                  <a:solidFill>
                    <a:schemeClr val="bg1">
                      <a:lumMod val="50000"/>
                    </a:schemeClr>
                  </a:solidFill>
                  <a:latin typeface="微软雅黑" panose="020B0503020204020204" pitchFamily="34" charset="-122"/>
                  <a:ea typeface="Roboto Light" panose="02000000000000000000" pitchFamily="2" charset="0"/>
                </a:rPr>
                <a:t>Lorem ipsum dolor sit amet, consectetur adipiscing elit. Nulla imperdiet volutpat dui at fermentum..</a:t>
              </a:r>
            </a:p>
          </p:txBody>
        </p:sp>
        <p:sp>
          <p:nvSpPr>
            <p:cNvPr id="14" name="Rectangle 44"/>
            <p:cNvSpPr>
              <a:spLocks noChangeArrowheads="1"/>
            </p:cNvSpPr>
            <p:nvPr/>
          </p:nvSpPr>
          <p:spPr bwMode="auto">
            <a:xfrm>
              <a:off x="6056661" y="4251247"/>
              <a:ext cx="1097029" cy="46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2630"/>
              <a:r>
                <a:rPr lang="en-US" altLang="zh-CN" sz="2400" noProof="1">
                  <a:solidFill>
                    <a:schemeClr val="bg1">
                      <a:lumMod val="50000"/>
                    </a:schemeClr>
                  </a:solidFill>
                  <a:latin typeface="微软雅黑" panose="020B0503020204020204" pitchFamily="34" charset="-122"/>
                  <a:ea typeface="微软雅黑" panose="020B0503020204020204" pitchFamily="34" charset="-122"/>
                  <a:cs typeface="Lato Light" pitchFamily="34" charset="0"/>
                </a:rPr>
                <a:t>media</a:t>
              </a:r>
            </a:p>
          </p:txBody>
        </p:sp>
        <p:sp>
          <p:nvSpPr>
            <p:cNvPr id="15" name="Rectangle 45"/>
            <p:cNvSpPr/>
            <p:nvPr/>
          </p:nvSpPr>
          <p:spPr>
            <a:xfrm>
              <a:off x="6056661" y="4586210"/>
              <a:ext cx="4943475" cy="461962"/>
            </a:xfrm>
            <a:prstGeom prst="rect">
              <a:avLst/>
            </a:prstGeom>
          </p:spPr>
          <p:txBody>
            <a:bodyPr>
              <a:spAutoFit/>
            </a:bodyPr>
            <a:lstStyle/>
            <a:p>
              <a:pPr algn="just">
                <a:defRPr/>
              </a:pPr>
              <a:r>
                <a:rPr lang="en-US" sz="1200" noProof="1">
                  <a:solidFill>
                    <a:schemeClr val="bg1">
                      <a:lumMod val="50000"/>
                    </a:schemeClr>
                  </a:solidFill>
                  <a:latin typeface="微软雅黑" panose="020B0503020204020204" pitchFamily="34" charset="-122"/>
                  <a:ea typeface="Roboto Light" panose="02000000000000000000" pitchFamily="2" charset="0"/>
                </a:rPr>
                <a:t>Lorem ipsum dolor sit amet, consectetur adipiscing elit. Nulla imperdiet volutpat dui at fermentum..</a:t>
              </a:r>
            </a:p>
          </p:txBody>
        </p:sp>
        <p:sp>
          <p:nvSpPr>
            <p:cNvPr id="16" name="Rectangle 46"/>
            <p:cNvSpPr>
              <a:spLocks noChangeArrowheads="1"/>
            </p:cNvSpPr>
            <p:nvPr/>
          </p:nvSpPr>
          <p:spPr bwMode="auto">
            <a:xfrm>
              <a:off x="6056661" y="5298997"/>
              <a:ext cx="2477533" cy="46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2630"/>
              <a:r>
                <a:rPr lang="en-US" altLang="zh-CN" sz="2400" noProof="1">
                  <a:solidFill>
                    <a:schemeClr val="bg1">
                      <a:lumMod val="50000"/>
                    </a:schemeClr>
                  </a:solidFill>
                  <a:latin typeface="微软雅黑" panose="020B0503020204020204" pitchFamily="34" charset="-122"/>
                  <a:ea typeface="微软雅黑" panose="020B0503020204020204" pitchFamily="34" charset="-122"/>
                  <a:cs typeface="Lato Light" pitchFamily="34" charset="0"/>
                </a:rPr>
                <a:t>communication</a:t>
              </a:r>
            </a:p>
          </p:txBody>
        </p:sp>
        <p:sp>
          <p:nvSpPr>
            <p:cNvPr id="17" name="Rectangle 47"/>
            <p:cNvSpPr/>
            <p:nvPr/>
          </p:nvSpPr>
          <p:spPr>
            <a:xfrm>
              <a:off x="6056661" y="5633960"/>
              <a:ext cx="4943475" cy="461962"/>
            </a:xfrm>
            <a:prstGeom prst="rect">
              <a:avLst/>
            </a:prstGeom>
          </p:spPr>
          <p:txBody>
            <a:bodyPr>
              <a:spAutoFit/>
            </a:bodyPr>
            <a:lstStyle/>
            <a:p>
              <a:pPr algn="just">
                <a:defRPr/>
              </a:pPr>
              <a:r>
                <a:rPr lang="en-US" sz="1200" noProof="1">
                  <a:solidFill>
                    <a:schemeClr val="bg1">
                      <a:lumMod val="50000"/>
                    </a:schemeClr>
                  </a:solidFill>
                  <a:latin typeface="微软雅黑" panose="020B0503020204020204" pitchFamily="34" charset="-122"/>
                  <a:ea typeface="Roboto Light" panose="02000000000000000000" pitchFamily="2" charset="0"/>
                </a:rPr>
                <a:t>Lorem ipsum dolor sit amet, consectetur adipiscing elit. Nulla imperdiet volutpat dui at fermentum..</a:t>
              </a:r>
            </a:p>
          </p:txBody>
        </p:sp>
        <p:cxnSp>
          <p:nvCxnSpPr>
            <p:cNvPr id="18" name="Straight Connector 16"/>
            <p:cNvCxnSpPr/>
            <p:nvPr/>
          </p:nvCxnSpPr>
          <p:spPr>
            <a:xfrm>
              <a:off x="5712174" y="2166860"/>
              <a:ext cx="0" cy="391953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4067908"/>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1537" y="111286"/>
            <a:ext cx="2003000" cy="496177"/>
            <a:chOff x="9992476" y="172796"/>
            <a:chExt cx="2003464" cy="496292"/>
          </a:xfrm>
        </p:grpSpPr>
        <p:sp>
          <p:nvSpPr>
            <p:cNvPr id="12" name="Rectangle 37"/>
            <p:cNvSpPr/>
            <p:nvPr/>
          </p:nvSpPr>
          <p:spPr>
            <a:xfrm>
              <a:off x="10605949" y="623369"/>
              <a:ext cx="776519" cy="45719"/>
            </a:xfrm>
            <a:prstGeom prst="rect">
              <a:avLst/>
            </a:prstGeom>
            <a:solidFill>
              <a:srgbClr val="BB0E1F"/>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Subtitle 2"/>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grpSp>
        <p:nvGrpSpPr>
          <p:cNvPr id="2" name="组合 1"/>
          <p:cNvGrpSpPr/>
          <p:nvPr/>
        </p:nvGrpSpPr>
        <p:grpSpPr>
          <a:xfrm>
            <a:off x="6147582" y="6024"/>
            <a:ext cx="5612101" cy="6851976"/>
            <a:chOff x="6705600" y="1014394"/>
            <a:chExt cx="4081865" cy="5261872"/>
          </a:xfrm>
        </p:grpSpPr>
        <p:sp>
          <p:nvSpPr>
            <p:cNvPr id="5" name="矩形 4"/>
            <p:cNvSpPr/>
            <p:nvPr/>
          </p:nvSpPr>
          <p:spPr>
            <a:xfrm>
              <a:off x="6705600" y="1014394"/>
              <a:ext cx="1938528" cy="2652731"/>
            </a:xfrm>
            <a:prstGeom prst="rect">
              <a:avLst/>
            </a:prstGeom>
            <a:blipFill dpi="0" rotWithShape="1">
              <a:blip r:embed="rId3"/>
              <a:srcRect/>
              <a:tile tx="0" ty="0" sx="28000" sy="28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 name="矩形 5"/>
            <p:cNvSpPr/>
            <p:nvPr/>
          </p:nvSpPr>
          <p:spPr>
            <a:xfrm>
              <a:off x="8848937" y="2771284"/>
              <a:ext cx="1938528" cy="3504982"/>
            </a:xfrm>
            <a:prstGeom prst="rect">
              <a:avLst/>
            </a:prstGeom>
            <a:blipFill dpi="0" rotWithShape="1">
              <a:blip r:embed="rId4"/>
              <a:srcRect/>
              <a:tile tx="0" ty="0" sx="10000" sy="1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 name="矩形 6"/>
            <p:cNvSpPr/>
            <p:nvPr/>
          </p:nvSpPr>
          <p:spPr>
            <a:xfrm>
              <a:off x="6714232" y="3848100"/>
              <a:ext cx="1938528" cy="2428166"/>
            </a:xfrm>
            <a:prstGeom prst="rect">
              <a:avLst/>
            </a:prstGeom>
            <a:blipFill dpi="0" rotWithShape="1">
              <a:blip r:embed="rId5"/>
              <a:srcRect/>
              <a:tile tx="0" ty="0" sx="32000" sy="32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 name="矩形 7"/>
            <p:cNvSpPr/>
            <p:nvPr/>
          </p:nvSpPr>
          <p:spPr>
            <a:xfrm>
              <a:off x="8848937" y="1014394"/>
              <a:ext cx="1938528" cy="1576654"/>
            </a:xfrm>
            <a:prstGeom prst="rect">
              <a:avLst/>
            </a:prstGeom>
            <a:blipFill dpi="0" rotWithShape="1">
              <a:blip r:embed="rId6"/>
              <a:srcRect/>
              <a:tile tx="0" ty="0" sx="28000" sy="28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10" name="Rectangle 24"/>
          <p:cNvSpPr>
            <a:spLocks/>
          </p:cNvSpPr>
          <p:nvPr/>
        </p:nvSpPr>
        <p:spPr bwMode="auto">
          <a:xfrm>
            <a:off x="2553745" y="5199408"/>
            <a:ext cx="1593258" cy="39248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1200" b="1" spc="400" dirty="0">
                <a:solidFill>
                  <a:schemeClr val="bg1">
                    <a:lumMod val="50000"/>
                  </a:schemeClr>
                </a:solidFill>
                <a:latin typeface="微软雅黑" panose="020B0503020204020204" pitchFamily="34" charset="-122"/>
                <a:ea typeface="微软雅黑" panose="020B0503020204020204" pitchFamily="34" charset="-122"/>
                <a:cs typeface="Lato Black" charset="0"/>
                <a:sym typeface="Bebas Neue" charset="0"/>
              </a:rPr>
              <a:t>TIM ROLLINS</a:t>
            </a:r>
          </a:p>
        </p:txBody>
      </p:sp>
      <p:sp>
        <p:nvSpPr>
          <p:cNvPr id="14" name="TextBox 25"/>
          <p:cNvSpPr txBox="1"/>
          <p:nvPr/>
        </p:nvSpPr>
        <p:spPr>
          <a:xfrm>
            <a:off x="2155606" y="1907883"/>
            <a:ext cx="2389535" cy="4068101"/>
          </a:xfrm>
          <a:prstGeom prst="rect">
            <a:avLst/>
          </a:prstGeom>
          <a:noFill/>
        </p:spPr>
        <p:txBody>
          <a:bodyPr wrap="square" rtlCol="0">
            <a:spAutoFit/>
          </a:bodyPr>
          <a:lstStyle/>
          <a:p>
            <a:pPr algn="ctr">
              <a:lnSpc>
                <a:spcPts val="2589"/>
              </a:lnSpc>
            </a:pPr>
            <a:r>
              <a:rPr lang="en-US" sz="1900" b="1" dirty="0">
                <a:solidFill>
                  <a:schemeClr val="bg1">
                    <a:lumMod val="50000"/>
                  </a:schemeClr>
                </a:solidFill>
                <a:latin typeface="微软雅黑" panose="020B0503020204020204" pitchFamily="34" charset="-122"/>
                <a:ea typeface="微软雅黑" panose="020B0503020204020204" pitchFamily="34" charset="-122"/>
                <a:cs typeface="Lato" charset="0"/>
              </a:rPr>
              <a:t>The price of success is hard work, dedication to the job at hand, and the determination that whether we win or lose, we have applied the best of ourselves to the task at hand</a:t>
            </a:r>
          </a:p>
        </p:txBody>
      </p:sp>
      <p:sp>
        <p:nvSpPr>
          <p:cNvPr id="15" name="Freeform 71"/>
          <p:cNvSpPr>
            <a:spLocks noChangeArrowheads="1"/>
          </p:cNvSpPr>
          <p:nvPr/>
        </p:nvSpPr>
        <p:spPr bwMode="auto">
          <a:xfrm>
            <a:off x="4493009" y="4785268"/>
            <a:ext cx="454895" cy="337793"/>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rgbClr val="6B0811"/>
          </a:solidFill>
          <a:ln>
            <a:noFill/>
          </a:ln>
          <a:effectLst/>
          <a:extLst>
            <a:ext uri="{91240B29-F687-4f45-9708-019B960494DF}">
              <a14:hiddenLine xmlns="" xmlns:p14="http://schemas.microsoft.com/office/powerpoint/2010/main" xmlns:a14="http://schemas.microsoft.com/office/drawing/2010/main" w="9525" cap="flat">
                <a:solidFill>
                  <a:srgbClr val="808080"/>
                </a:solidFill>
                <a:bevel/>
                <a:headEnd/>
                <a:tailEnd/>
              </a14:hiddenLine>
            </a:ext>
            <a:ext uri="{AF507438-7753-43e0-B8FC-AC1667EBCBE1}">
              <a14:hiddenEffects xmln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chemeClr val="bg1">
                  <a:lumMod val="50000"/>
                </a:schemeClr>
              </a:solidFill>
              <a:latin typeface="微软雅黑" panose="020B0503020204020204" pitchFamily="34" charset="-122"/>
            </a:endParaRPr>
          </a:p>
        </p:txBody>
      </p:sp>
      <p:sp>
        <p:nvSpPr>
          <p:cNvPr id="16" name="Freeform 71"/>
          <p:cNvSpPr>
            <a:spLocks noChangeArrowheads="1"/>
          </p:cNvSpPr>
          <p:nvPr/>
        </p:nvSpPr>
        <p:spPr bwMode="auto">
          <a:xfrm rot="11131217">
            <a:off x="1685520" y="1738986"/>
            <a:ext cx="454895" cy="337793"/>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rgbClr val="BB0E1F"/>
          </a:solidFill>
          <a:ln>
            <a:noFill/>
          </a:ln>
          <a:effectLst/>
          <a:extLst>
            <a:ext uri="{91240B29-F687-4f45-9708-019B960494DF}">
              <a14:hiddenLine xmlns="" xmlns:p14="http://schemas.microsoft.com/office/powerpoint/2010/main" xmlns:a14="http://schemas.microsoft.com/office/drawing/2010/main" w="9525" cap="flat">
                <a:solidFill>
                  <a:srgbClr val="808080"/>
                </a:solidFill>
                <a:bevel/>
                <a:headEnd/>
                <a:tailEnd/>
              </a14:hiddenLine>
            </a:ext>
            <a:ext uri="{AF507438-7753-43e0-B8FC-AC1667EBCBE1}">
              <a14:hiddenEffects xmln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70C0"/>
              </a:solidFill>
              <a:latin typeface="微软雅黑" panose="020B0503020204020204" pitchFamily="34" charset="-122"/>
            </a:endParaRPr>
          </a:p>
        </p:txBody>
      </p:sp>
    </p:spTree>
    <p:extLst>
      <p:ext uri="{BB962C8B-B14F-4D97-AF65-F5344CB8AC3E}">
        <p14:creationId xmlns:p14="http://schemas.microsoft.com/office/powerpoint/2010/main" val="4158312627"/>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6" presetClass="entr" presetSubtype="4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Horizontal)">
                                      <p:cBhvr>
                                        <p:cTn id="12" dur="500"/>
                                        <p:tgtEl>
                                          <p:spTgt spid="2"/>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anim calcmode="lin" valueType="num">
                                      <p:cBhvr>
                                        <p:cTn id="17" dur="500" fill="hold"/>
                                        <p:tgtEl>
                                          <p:spTgt spid="10"/>
                                        </p:tgtEl>
                                        <p:attrNameLst>
                                          <p:attrName>ppt_x</p:attrName>
                                        </p:attrNameLst>
                                      </p:cBhvr>
                                      <p:tavLst>
                                        <p:tav tm="0">
                                          <p:val>
                                            <p:strVal val="#ppt_x"/>
                                          </p:val>
                                        </p:tav>
                                        <p:tav tm="100000">
                                          <p:val>
                                            <p:strVal val="#ppt_x"/>
                                          </p:val>
                                        </p:tav>
                                      </p:tavLst>
                                    </p:anim>
                                    <p:anim calcmode="lin" valueType="num">
                                      <p:cBhvr>
                                        <p:cTn id="18" dur="500" fill="hold"/>
                                        <p:tgtEl>
                                          <p:spTgt spid="10"/>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anim calcmode="lin" valueType="num">
                                      <p:cBhvr>
                                        <p:cTn id="23" dur="500" fill="hold"/>
                                        <p:tgtEl>
                                          <p:spTgt spid="14"/>
                                        </p:tgtEl>
                                        <p:attrNameLst>
                                          <p:attrName>ppt_x</p:attrName>
                                        </p:attrNameLst>
                                      </p:cBhvr>
                                      <p:tavLst>
                                        <p:tav tm="0">
                                          <p:val>
                                            <p:strVal val="#ppt_x"/>
                                          </p:val>
                                        </p:tav>
                                        <p:tav tm="100000">
                                          <p:val>
                                            <p:strVal val="#ppt_x"/>
                                          </p:val>
                                        </p:tav>
                                      </p:tavLst>
                                    </p:anim>
                                    <p:anim calcmode="lin" valueType="num">
                                      <p:cBhvr>
                                        <p:cTn id="24" dur="500" fill="hold"/>
                                        <p:tgtEl>
                                          <p:spTgt spid="14"/>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42"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anim calcmode="lin" valueType="num">
                                      <p:cBhvr>
                                        <p:cTn id="29" dur="500" fill="hold"/>
                                        <p:tgtEl>
                                          <p:spTgt spid="15"/>
                                        </p:tgtEl>
                                        <p:attrNameLst>
                                          <p:attrName>ppt_x</p:attrName>
                                        </p:attrNameLst>
                                      </p:cBhvr>
                                      <p:tavLst>
                                        <p:tav tm="0">
                                          <p:val>
                                            <p:strVal val="#ppt_x"/>
                                          </p:val>
                                        </p:tav>
                                        <p:tav tm="100000">
                                          <p:val>
                                            <p:strVal val="#ppt_x"/>
                                          </p:val>
                                        </p:tav>
                                      </p:tavLst>
                                    </p:anim>
                                    <p:anim calcmode="lin" valueType="num">
                                      <p:cBhvr>
                                        <p:cTn id="30" dur="500" fill="hold"/>
                                        <p:tgtEl>
                                          <p:spTgt spid="15"/>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anim calcmode="lin" valueType="num">
                                      <p:cBhvr>
                                        <p:cTn id="35" dur="500" fill="hold"/>
                                        <p:tgtEl>
                                          <p:spTgt spid="16"/>
                                        </p:tgtEl>
                                        <p:attrNameLst>
                                          <p:attrName>ppt_x</p:attrName>
                                        </p:attrNameLst>
                                      </p:cBhvr>
                                      <p:tavLst>
                                        <p:tav tm="0">
                                          <p:val>
                                            <p:strVal val="#ppt_x"/>
                                          </p:val>
                                        </p:tav>
                                        <p:tav tm="100000">
                                          <p:val>
                                            <p:strVal val="#ppt_x"/>
                                          </p:val>
                                        </p:tav>
                                      </p:tavLst>
                                    </p:anim>
                                    <p:anim calcmode="lin" valueType="num">
                                      <p:cBhvr>
                                        <p:cTn id="36"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rot="5400000" flipH="1">
            <a:off x="2796817" y="848807"/>
            <a:ext cx="2048773" cy="5615765"/>
          </a:xfrm>
          <a:prstGeom prst="rect">
            <a:avLst/>
          </a:prstGeom>
          <a:noFill/>
          <a:ln w="76200">
            <a:solidFill>
              <a:srgbClr val="BB0E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5" name="矩形 14"/>
          <p:cNvSpPr/>
          <p:nvPr/>
        </p:nvSpPr>
        <p:spPr>
          <a:xfrm rot="16200000" flipH="1">
            <a:off x="2988669" y="1634971"/>
            <a:ext cx="2764822" cy="415689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8" name="矩形 17"/>
          <p:cNvSpPr/>
          <p:nvPr/>
        </p:nvSpPr>
        <p:spPr>
          <a:xfrm rot="16200000" flipH="1">
            <a:off x="998426" y="4809660"/>
            <a:ext cx="296007" cy="266217"/>
          </a:xfrm>
          <a:prstGeom prst="rect">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9" name="矩形 18"/>
          <p:cNvSpPr/>
          <p:nvPr/>
        </p:nvSpPr>
        <p:spPr>
          <a:xfrm rot="16200000" flipH="1">
            <a:off x="1346942" y="4809660"/>
            <a:ext cx="296007" cy="266217"/>
          </a:xfrm>
          <a:prstGeom prst="rect">
            <a:avLst/>
          </a:prstGeom>
          <a:solidFill>
            <a:srgbClr val="5506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0" name="矩形 19"/>
          <p:cNvSpPr/>
          <p:nvPr/>
        </p:nvSpPr>
        <p:spPr>
          <a:xfrm rot="16200000" flipH="1">
            <a:off x="1695459" y="4809661"/>
            <a:ext cx="296007" cy="266217"/>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2" name="矩形 21"/>
          <p:cNvSpPr/>
          <p:nvPr/>
        </p:nvSpPr>
        <p:spPr>
          <a:xfrm rot="16200000" flipH="1">
            <a:off x="5612283" y="1864892"/>
            <a:ext cx="296007" cy="266217"/>
          </a:xfrm>
          <a:prstGeom prst="rect">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3" name="矩形 22"/>
          <p:cNvSpPr/>
          <p:nvPr/>
        </p:nvSpPr>
        <p:spPr>
          <a:xfrm rot="16200000" flipH="1">
            <a:off x="5960799" y="1864892"/>
            <a:ext cx="296007" cy="266217"/>
          </a:xfrm>
          <a:prstGeom prst="rect">
            <a:avLst/>
          </a:prstGeom>
          <a:solidFill>
            <a:srgbClr val="5506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4" name="矩形 23"/>
          <p:cNvSpPr/>
          <p:nvPr/>
        </p:nvSpPr>
        <p:spPr>
          <a:xfrm rot="16200000" flipH="1">
            <a:off x="6309316" y="1864893"/>
            <a:ext cx="296007" cy="266217"/>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8" name="文本框 3"/>
          <p:cNvSpPr txBox="1"/>
          <p:nvPr/>
        </p:nvSpPr>
        <p:spPr>
          <a:xfrm>
            <a:off x="7806112" y="1947854"/>
            <a:ext cx="3367742" cy="523099"/>
          </a:xfrm>
          <a:prstGeom prst="rect">
            <a:avLst/>
          </a:prstGeom>
          <a:solidFill>
            <a:srgbClr val="BB0E1F"/>
          </a:solidFill>
          <a:ln w="12700">
            <a:noFill/>
          </a:ln>
        </p:spPr>
        <p:txBody>
          <a:bodyPr wrap="square" rtlCol="0">
            <a:spAutoFit/>
          </a:bodyPr>
          <a:lstStyle/>
          <a:p>
            <a:r>
              <a:rPr kumimoji="1" lang="en-US" altLang="zh-CN" sz="2799" dirty="0">
                <a:solidFill>
                  <a:schemeClr val="bg1"/>
                </a:solidFill>
                <a:latin typeface="微软雅黑" panose="020B0503020204020204" pitchFamily="34" charset="-122"/>
                <a:ea typeface="微软雅黑" panose="020B0503020204020204" pitchFamily="34" charset="-122"/>
              </a:rPr>
              <a:t>ONE</a:t>
            </a:r>
            <a:r>
              <a:rPr kumimoji="1" lang="zh-CN" altLang="en-US" sz="2799" dirty="0">
                <a:solidFill>
                  <a:schemeClr val="bg1"/>
                </a:solidFill>
                <a:latin typeface="微软雅黑" panose="020B0503020204020204" pitchFamily="34" charset="-122"/>
                <a:ea typeface="微软雅黑" panose="020B0503020204020204" pitchFamily="34" charset="-122"/>
              </a:rPr>
              <a:t>  加入标题</a:t>
            </a:r>
          </a:p>
        </p:txBody>
      </p:sp>
      <p:sp>
        <p:nvSpPr>
          <p:cNvPr id="29" name="文本框 4"/>
          <p:cNvSpPr txBox="1"/>
          <p:nvPr/>
        </p:nvSpPr>
        <p:spPr>
          <a:xfrm>
            <a:off x="7806111" y="2795260"/>
            <a:ext cx="3367743" cy="523099"/>
          </a:xfrm>
          <a:prstGeom prst="rect">
            <a:avLst/>
          </a:prstGeom>
          <a:solidFill>
            <a:srgbClr val="A70C1B"/>
          </a:solidFill>
          <a:ln w="12700">
            <a:noFill/>
          </a:ln>
        </p:spPr>
        <p:txBody>
          <a:bodyPr wrap="square" rtlCol="0">
            <a:spAutoFit/>
          </a:bodyPr>
          <a:lstStyle/>
          <a:p>
            <a:r>
              <a:rPr kumimoji="1" lang="en-US" altLang="zh-CN" sz="2799" dirty="0">
                <a:solidFill>
                  <a:schemeClr val="bg1"/>
                </a:solidFill>
                <a:latin typeface="微软雅黑" panose="020B0503020204020204" pitchFamily="34" charset="-122"/>
                <a:ea typeface="微软雅黑" panose="020B0503020204020204" pitchFamily="34" charset="-122"/>
              </a:rPr>
              <a:t>TWO </a:t>
            </a:r>
            <a:r>
              <a:rPr kumimoji="1" lang="zh-CN" altLang="en-US" sz="2799" dirty="0">
                <a:solidFill>
                  <a:schemeClr val="bg1"/>
                </a:solidFill>
                <a:latin typeface="微软雅黑" panose="020B0503020204020204" pitchFamily="34" charset="-122"/>
                <a:ea typeface="微软雅黑" panose="020B0503020204020204" pitchFamily="34" charset="-122"/>
              </a:rPr>
              <a:t>加入标题</a:t>
            </a:r>
          </a:p>
        </p:txBody>
      </p:sp>
      <p:sp>
        <p:nvSpPr>
          <p:cNvPr id="39" name="文本框 7"/>
          <p:cNvSpPr txBox="1"/>
          <p:nvPr/>
        </p:nvSpPr>
        <p:spPr>
          <a:xfrm>
            <a:off x="7806112" y="3642665"/>
            <a:ext cx="3367743" cy="523099"/>
          </a:xfrm>
          <a:prstGeom prst="rect">
            <a:avLst/>
          </a:prstGeom>
          <a:solidFill>
            <a:srgbClr val="BB0E1F"/>
          </a:solidFill>
          <a:ln w="12700">
            <a:noFill/>
          </a:ln>
        </p:spPr>
        <p:txBody>
          <a:bodyPr wrap="square" rtlCol="0">
            <a:spAutoFit/>
          </a:bodyPr>
          <a:lstStyle/>
          <a:p>
            <a:r>
              <a:rPr kumimoji="1" lang="en-US" altLang="zh-CN" sz="2799" dirty="0">
                <a:solidFill>
                  <a:schemeClr val="bg1"/>
                </a:solidFill>
                <a:latin typeface="微软雅黑" panose="020B0503020204020204" pitchFamily="34" charset="-122"/>
                <a:ea typeface="微软雅黑" panose="020B0503020204020204" pitchFamily="34" charset="-122"/>
              </a:rPr>
              <a:t>THREE </a:t>
            </a:r>
            <a:r>
              <a:rPr kumimoji="1" lang="zh-CN" altLang="en-US" sz="2799" dirty="0">
                <a:solidFill>
                  <a:schemeClr val="bg1"/>
                </a:solidFill>
                <a:latin typeface="微软雅黑" panose="020B0503020204020204" pitchFamily="34" charset="-122"/>
                <a:ea typeface="微软雅黑" panose="020B0503020204020204" pitchFamily="34" charset="-122"/>
              </a:rPr>
              <a:t>加入标题</a:t>
            </a:r>
          </a:p>
        </p:txBody>
      </p:sp>
      <p:sp>
        <p:nvSpPr>
          <p:cNvPr id="55" name="文本框 8"/>
          <p:cNvSpPr txBox="1"/>
          <p:nvPr/>
        </p:nvSpPr>
        <p:spPr>
          <a:xfrm>
            <a:off x="7806112" y="4490070"/>
            <a:ext cx="3367743" cy="523099"/>
          </a:xfrm>
          <a:prstGeom prst="rect">
            <a:avLst/>
          </a:prstGeom>
          <a:solidFill>
            <a:srgbClr val="A70C1B"/>
          </a:solidFill>
          <a:ln w="12700">
            <a:noFill/>
          </a:ln>
        </p:spPr>
        <p:txBody>
          <a:bodyPr wrap="square" rtlCol="0">
            <a:spAutoFit/>
          </a:bodyPr>
          <a:lstStyle/>
          <a:p>
            <a:r>
              <a:rPr kumimoji="1" lang="en-US" altLang="zh-CN" sz="2799" dirty="0">
                <a:solidFill>
                  <a:schemeClr val="bg1"/>
                </a:solidFill>
                <a:latin typeface="微软雅黑" panose="020B0503020204020204" pitchFamily="34" charset="-122"/>
                <a:ea typeface="微软雅黑" panose="020B0503020204020204" pitchFamily="34" charset="-122"/>
              </a:rPr>
              <a:t>FOUR  </a:t>
            </a:r>
            <a:r>
              <a:rPr kumimoji="1" lang="zh-CN" altLang="en-US" sz="2799" dirty="0">
                <a:solidFill>
                  <a:schemeClr val="bg1"/>
                </a:solidFill>
                <a:latin typeface="微软雅黑" panose="020B0503020204020204" pitchFamily="34" charset="-122"/>
                <a:ea typeface="微软雅黑" panose="020B0503020204020204" pitchFamily="34" charset="-122"/>
              </a:rPr>
              <a:t>加入标题</a:t>
            </a:r>
          </a:p>
        </p:txBody>
      </p:sp>
      <p:pic>
        <p:nvPicPr>
          <p:cNvPr id="56" name="Picture 55" descr="118-苏州大学-img5.jpg"/>
          <p:cNvPicPr>
            <a:picLocks noChangeAspect="1"/>
          </p:cNvPicPr>
          <p:nvPr/>
        </p:nvPicPr>
        <p:blipFill>
          <a:blip r:embed="rId4"/>
          <a:stretch>
            <a:fillRect/>
          </a:stretch>
        </p:blipFill>
        <p:spPr>
          <a:xfrm>
            <a:off x="1197335" y="1796087"/>
            <a:ext cx="4245829" cy="2653643"/>
          </a:xfrm>
          <a:prstGeom prst="rect">
            <a:avLst/>
          </a:prstGeom>
        </p:spPr>
      </p:pic>
      <p:sp>
        <p:nvSpPr>
          <p:cNvPr id="36" name="矩形 35"/>
          <p:cNvSpPr/>
          <p:nvPr/>
        </p:nvSpPr>
        <p:spPr>
          <a:xfrm>
            <a:off x="2557378" y="1796087"/>
            <a:ext cx="1813702" cy="888604"/>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999" b="1" dirty="0">
                <a:solidFill>
                  <a:srgbClr val="FFFFFF"/>
                </a:solidFill>
                <a:latin typeface="微软雅黑" pitchFamily="34" charset="-122"/>
                <a:ea typeface="微软雅黑" pitchFamily="34" charset="-122"/>
              </a:rPr>
              <a:t>目录</a:t>
            </a:r>
            <a:r>
              <a:rPr kumimoji="1" lang="en-US" altLang="zh-CN" sz="3999" b="1" dirty="0">
                <a:solidFill>
                  <a:srgbClr val="FFFFFF"/>
                </a:solidFill>
                <a:latin typeface="微软雅黑" pitchFamily="34" charset="-122"/>
                <a:ea typeface="微软雅黑" pitchFamily="34" charset="-122"/>
              </a:rPr>
              <a:t>/</a:t>
            </a:r>
          </a:p>
          <a:p>
            <a:pPr algn="ctr"/>
            <a:r>
              <a:rPr lang="en-US" altLang="zh-CN" sz="2000" dirty="0">
                <a:solidFill>
                  <a:srgbClr val="FFFFFF"/>
                </a:solidFill>
                <a:latin typeface="微软雅黑" pitchFamily="34" charset="-122"/>
                <a:ea typeface="微软雅黑" pitchFamily="34" charset="-122"/>
              </a:rPr>
              <a:t>DIRECTORY</a:t>
            </a:r>
            <a:endParaRPr lang="zh-CN" altLang="en-US" sz="2000" dirty="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val="544394402"/>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750"/>
                                        <p:tgtEl>
                                          <p:spTgt spid="36"/>
                                        </p:tgtEl>
                                      </p:cBhvr>
                                    </p:animEffect>
                                    <p:anim calcmode="lin" valueType="num">
                                      <p:cBhvr>
                                        <p:cTn id="8" dur="750" fill="hold"/>
                                        <p:tgtEl>
                                          <p:spTgt spid="36"/>
                                        </p:tgtEl>
                                        <p:attrNameLst>
                                          <p:attrName>ppt_x</p:attrName>
                                        </p:attrNameLst>
                                      </p:cBhvr>
                                      <p:tavLst>
                                        <p:tav tm="0">
                                          <p:val>
                                            <p:strVal val="#ppt_x"/>
                                          </p:val>
                                        </p:tav>
                                        <p:tav tm="100000">
                                          <p:val>
                                            <p:strVal val="#ppt_x"/>
                                          </p:val>
                                        </p:tav>
                                      </p:tavLst>
                                    </p:anim>
                                    <p:anim calcmode="lin" valueType="num">
                                      <p:cBhvr>
                                        <p:cTn id="9" dur="75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250"/>
                                        <p:tgtEl>
                                          <p:spTgt spid="28"/>
                                        </p:tgtEl>
                                      </p:cBhvr>
                                    </p:animEffect>
                                    <p:anim calcmode="lin" valueType="num">
                                      <p:cBhvr>
                                        <p:cTn id="14" dur="250" fill="hold"/>
                                        <p:tgtEl>
                                          <p:spTgt spid="28"/>
                                        </p:tgtEl>
                                        <p:attrNameLst>
                                          <p:attrName>ppt_x</p:attrName>
                                        </p:attrNameLst>
                                      </p:cBhvr>
                                      <p:tavLst>
                                        <p:tav tm="0">
                                          <p:val>
                                            <p:strVal val="#ppt_x"/>
                                          </p:val>
                                        </p:tav>
                                        <p:tav tm="100000">
                                          <p:val>
                                            <p:strVal val="#ppt_x"/>
                                          </p:val>
                                        </p:tav>
                                      </p:tavLst>
                                    </p:anim>
                                    <p:anim calcmode="lin" valueType="num">
                                      <p:cBhvr>
                                        <p:cTn id="15" dur="250" fill="hold"/>
                                        <p:tgtEl>
                                          <p:spTgt spid="2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250"/>
                                        <p:tgtEl>
                                          <p:spTgt spid="29"/>
                                        </p:tgtEl>
                                      </p:cBhvr>
                                    </p:animEffect>
                                    <p:anim calcmode="lin" valueType="num">
                                      <p:cBhvr>
                                        <p:cTn id="20" dur="250" fill="hold"/>
                                        <p:tgtEl>
                                          <p:spTgt spid="29"/>
                                        </p:tgtEl>
                                        <p:attrNameLst>
                                          <p:attrName>ppt_x</p:attrName>
                                        </p:attrNameLst>
                                      </p:cBhvr>
                                      <p:tavLst>
                                        <p:tav tm="0">
                                          <p:val>
                                            <p:strVal val="#ppt_x"/>
                                          </p:val>
                                        </p:tav>
                                        <p:tav tm="100000">
                                          <p:val>
                                            <p:strVal val="#ppt_x"/>
                                          </p:val>
                                        </p:tav>
                                      </p:tavLst>
                                    </p:anim>
                                    <p:anim calcmode="lin" valueType="num">
                                      <p:cBhvr>
                                        <p:cTn id="21" dur="250" fill="hold"/>
                                        <p:tgtEl>
                                          <p:spTgt spid="29"/>
                                        </p:tgtEl>
                                        <p:attrNameLst>
                                          <p:attrName>ppt_y</p:attrName>
                                        </p:attrNameLst>
                                      </p:cBhvr>
                                      <p:tavLst>
                                        <p:tav tm="0">
                                          <p:val>
                                            <p:strVal val="#ppt_y+.1"/>
                                          </p:val>
                                        </p:tav>
                                        <p:tav tm="100000">
                                          <p:val>
                                            <p:strVal val="#ppt_y"/>
                                          </p:val>
                                        </p:tav>
                                      </p:tavLst>
                                    </p:anim>
                                  </p:childTnLst>
                                </p:cTn>
                              </p:par>
                            </p:childTnLst>
                          </p:cTn>
                        </p:par>
                        <p:par>
                          <p:cTn id="22" fill="hold">
                            <p:stCondLst>
                              <p:cond delay="1250"/>
                            </p:stCondLst>
                            <p:childTnLst>
                              <p:par>
                                <p:cTn id="23" presetID="42" presetClass="entr" presetSubtype="0" fill="hold" grpId="0"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50"/>
                                        <p:tgtEl>
                                          <p:spTgt spid="39"/>
                                        </p:tgtEl>
                                      </p:cBhvr>
                                    </p:animEffect>
                                    <p:anim calcmode="lin" valueType="num">
                                      <p:cBhvr>
                                        <p:cTn id="26" dur="250" fill="hold"/>
                                        <p:tgtEl>
                                          <p:spTgt spid="39"/>
                                        </p:tgtEl>
                                        <p:attrNameLst>
                                          <p:attrName>ppt_x</p:attrName>
                                        </p:attrNameLst>
                                      </p:cBhvr>
                                      <p:tavLst>
                                        <p:tav tm="0">
                                          <p:val>
                                            <p:strVal val="#ppt_x"/>
                                          </p:val>
                                        </p:tav>
                                        <p:tav tm="100000">
                                          <p:val>
                                            <p:strVal val="#ppt_x"/>
                                          </p:val>
                                        </p:tav>
                                      </p:tavLst>
                                    </p:anim>
                                    <p:anim calcmode="lin" valueType="num">
                                      <p:cBhvr>
                                        <p:cTn id="27" dur="250" fill="hold"/>
                                        <p:tgtEl>
                                          <p:spTgt spid="39"/>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42" presetClass="entr" presetSubtype="0"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250"/>
                                        <p:tgtEl>
                                          <p:spTgt spid="55"/>
                                        </p:tgtEl>
                                      </p:cBhvr>
                                    </p:animEffect>
                                    <p:anim calcmode="lin" valueType="num">
                                      <p:cBhvr>
                                        <p:cTn id="32" dur="250" fill="hold"/>
                                        <p:tgtEl>
                                          <p:spTgt spid="55"/>
                                        </p:tgtEl>
                                        <p:attrNameLst>
                                          <p:attrName>ppt_x</p:attrName>
                                        </p:attrNameLst>
                                      </p:cBhvr>
                                      <p:tavLst>
                                        <p:tav tm="0">
                                          <p:val>
                                            <p:strVal val="#ppt_x"/>
                                          </p:val>
                                        </p:tav>
                                        <p:tav tm="100000">
                                          <p:val>
                                            <p:strVal val="#ppt_x"/>
                                          </p:val>
                                        </p:tav>
                                      </p:tavLst>
                                    </p:anim>
                                    <p:anim calcmode="lin" valueType="num">
                                      <p:cBhvr>
                                        <p:cTn id="33" dur="25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9" grpId="0" animBg="1"/>
      <p:bldP spid="55" grpId="0" animBg="1"/>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rot="5400000" flipH="1">
            <a:off x="2796817" y="848807"/>
            <a:ext cx="2048773" cy="5615765"/>
          </a:xfrm>
          <a:prstGeom prst="rect">
            <a:avLst/>
          </a:prstGeom>
          <a:noFill/>
          <a:ln w="76200">
            <a:solidFill>
              <a:srgbClr val="BB0E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5" name="矩形 14"/>
          <p:cNvSpPr/>
          <p:nvPr/>
        </p:nvSpPr>
        <p:spPr>
          <a:xfrm rot="16200000" flipH="1">
            <a:off x="2988669" y="1634971"/>
            <a:ext cx="2764822" cy="415689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8" name="矩形 17"/>
          <p:cNvSpPr/>
          <p:nvPr/>
        </p:nvSpPr>
        <p:spPr>
          <a:xfrm rot="16200000" flipH="1">
            <a:off x="998426" y="4809660"/>
            <a:ext cx="296007" cy="266217"/>
          </a:xfrm>
          <a:prstGeom prst="rect">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9" name="矩形 18"/>
          <p:cNvSpPr/>
          <p:nvPr/>
        </p:nvSpPr>
        <p:spPr>
          <a:xfrm rot="16200000" flipH="1">
            <a:off x="1346942" y="4809660"/>
            <a:ext cx="296007" cy="266217"/>
          </a:xfrm>
          <a:prstGeom prst="rect">
            <a:avLst/>
          </a:prstGeom>
          <a:solidFill>
            <a:srgbClr val="5506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0" name="矩形 19"/>
          <p:cNvSpPr/>
          <p:nvPr/>
        </p:nvSpPr>
        <p:spPr>
          <a:xfrm rot="16200000" flipH="1">
            <a:off x="1695459" y="4809661"/>
            <a:ext cx="296007" cy="266217"/>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2" name="矩形 21"/>
          <p:cNvSpPr/>
          <p:nvPr/>
        </p:nvSpPr>
        <p:spPr>
          <a:xfrm rot="16200000" flipH="1">
            <a:off x="5612283" y="1864892"/>
            <a:ext cx="296007" cy="266217"/>
          </a:xfrm>
          <a:prstGeom prst="rect">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3" name="矩形 22"/>
          <p:cNvSpPr/>
          <p:nvPr/>
        </p:nvSpPr>
        <p:spPr>
          <a:xfrm rot="16200000" flipH="1">
            <a:off x="5960799" y="1864892"/>
            <a:ext cx="296007" cy="266217"/>
          </a:xfrm>
          <a:prstGeom prst="rect">
            <a:avLst/>
          </a:prstGeom>
          <a:solidFill>
            <a:srgbClr val="5506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4" name="矩形 23"/>
          <p:cNvSpPr/>
          <p:nvPr/>
        </p:nvSpPr>
        <p:spPr>
          <a:xfrm rot="16200000" flipH="1">
            <a:off x="6309316" y="1864893"/>
            <a:ext cx="296007" cy="266217"/>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37" name="Picture 36" descr="118-苏州大学-img2.jpg"/>
          <p:cNvPicPr>
            <a:picLocks noChangeAspect="1"/>
          </p:cNvPicPr>
          <p:nvPr/>
        </p:nvPicPr>
        <p:blipFill>
          <a:blip r:embed="rId4"/>
          <a:stretch>
            <a:fillRect/>
          </a:stretch>
        </p:blipFill>
        <p:spPr>
          <a:xfrm>
            <a:off x="1197335" y="1796087"/>
            <a:ext cx="4245829" cy="2653643"/>
          </a:xfrm>
          <a:prstGeom prst="rect">
            <a:avLst/>
          </a:prstGeom>
        </p:spPr>
      </p:pic>
      <p:sp>
        <p:nvSpPr>
          <p:cNvPr id="36" name="矩形 35"/>
          <p:cNvSpPr/>
          <p:nvPr/>
        </p:nvSpPr>
        <p:spPr>
          <a:xfrm>
            <a:off x="2165767" y="1773250"/>
            <a:ext cx="2229111" cy="888604"/>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400" b="1" dirty="0">
                <a:solidFill>
                  <a:schemeClr val="tx2">
                    <a:lumMod val="50000"/>
                  </a:schemeClr>
                </a:solidFill>
                <a:latin typeface="微软雅黑" pitchFamily="34" charset="-122"/>
                <a:ea typeface="微软雅黑" pitchFamily="34" charset="-122"/>
              </a:rPr>
              <a:t>FOUR</a:t>
            </a:r>
            <a:endParaRPr lang="zh-CN" altLang="en-US" sz="4400" dirty="0">
              <a:solidFill>
                <a:schemeClr val="tx2">
                  <a:lumMod val="50000"/>
                </a:schemeClr>
              </a:solidFill>
              <a:latin typeface="微软雅黑" pitchFamily="34" charset="-122"/>
              <a:ea typeface="微软雅黑" pitchFamily="34" charset="-122"/>
            </a:endParaRPr>
          </a:p>
        </p:txBody>
      </p:sp>
      <p:grpSp>
        <p:nvGrpSpPr>
          <p:cNvPr id="16" name="组合 15">
            <a:extLst>
              <a:ext uri="{FF2B5EF4-FFF2-40B4-BE49-F238E27FC236}">
                <a16:creationId xmlns:a16="http://schemas.microsoft.com/office/drawing/2014/main" id="{4132CCAF-1E57-0EE9-F699-4F57D7196EB3}"/>
              </a:ext>
            </a:extLst>
          </p:cNvPr>
          <p:cNvGrpSpPr/>
          <p:nvPr/>
        </p:nvGrpSpPr>
        <p:grpSpPr>
          <a:xfrm>
            <a:off x="6761625" y="1864566"/>
            <a:ext cx="5107909" cy="2103023"/>
            <a:chOff x="747631" y="2473800"/>
            <a:chExt cx="5109091" cy="2103510"/>
          </a:xfrm>
        </p:grpSpPr>
        <p:sp>
          <p:nvSpPr>
            <p:cNvPr id="17" name="文本框 2">
              <a:extLst>
                <a:ext uri="{FF2B5EF4-FFF2-40B4-BE49-F238E27FC236}">
                  <a16:creationId xmlns:a16="http://schemas.microsoft.com/office/drawing/2014/main" id="{CC15DB77-EEE5-E997-2024-DED0A8AF9EFE}"/>
                </a:ext>
              </a:extLst>
            </p:cNvPr>
            <p:cNvSpPr txBox="1"/>
            <p:nvPr/>
          </p:nvSpPr>
          <p:spPr>
            <a:xfrm>
              <a:off x="885778" y="2473800"/>
              <a:ext cx="1368300" cy="523220"/>
            </a:xfrm>
            <a:prstGeom prst="rect">
              <a:avLst/>
            </a:prstGeom>
            <a:solidFill>
              <a:srgbClr val="BB0E1F"/>
            </a:solidFill>
            <a:ln w="19050">
              <a:noFill/>
            </a:ln>
            <a:effectLst/>
          </p:spPr>
          <p:txBody>
            <a:bodyPr wrap="square" rtlCol="0">
              <a:spAutoFit/>
            </a:bodyPr>
            <a:lstStyle/>
            <a:p>
              <a:pPr algn="ctr"/>
              <a:r>
                <a:rPr lang="en-US" altLang="zh-CN" sz="2799" dirty="0">
                  <a:solidFill>
                    <a:schemeClr val="bg1"/>
                  </a:solidFill>
                  <a:latin typeface="张海山锐线体简" panose="02000000000000000000" pitchFamily="2" charset="-122"/>
                  <a:ea typeface="张海山锐线体简" panose="02000000000000000000" pitchFamily="2" charset="-122"/>
                </a:rPr>
                <a:t>LOGO</a:t>
              </a:r>
              <a:endParaRPr lang="zh-CN" altLang="en-US" sz="2799" dirty="0">
                <a:solidFill>
                  <a:schemeClr val="bg1"/>
                </a:solidFill>
                <a:latin typeface="张海山锐线体简" panose="02000000000000000000" pitchFamily="2" charset="-122"/>
                <a:ea typeface="张海山锐线体简" panose="02000000000000000000" pitchFamily="2" charset="-122"/>
              </a:endParaRPr>
            </a:p>
          </p:txBody>
        </p:sp>
        <p:sp>
          <p:nvSpPr>
            <p:cNvPr id="21" name="文本框 10">
              <a:extLst>
                <a:ext uri="{FF2B5EF4-FFF2-40B4-BE49-F238E27FC236}">
                  <a16:creationId xmlns:a16="http://schemas.microsoft.com/office/drawing/2014/main" id="{B6D7DB6C-8C35-44CB-5EC6-8CC3FE63C2FB}"/>
                </a:ext>
              </a:extLst>
            </p:cNvPr>
            <p:cNvSpPr txBox="1"/>
            <p:nvPr/>
          </p:nvSpPr>
          <p:spPr>
            <a:xfrm>
              <a:off x="813734" y="4238756"/>
              <a:ext cx="2275559" cy="338554"/>
            </a:xfrm>
            <a:prstGeom prst="rect">
              <a:avLst/>
            </a:prstGeom>
            <a:noFill/>
          </p:spPr>
          <p:txBody>
            <a:bodyPr wrap="none" rtlCol="0">
              <a:spAutoFit/>
            </a:bodyPr>
            <a:lstStyle/>
            <a:p>
              <a:pPr algn="ctr"/>
              <a:r>
                <a:rPr lang="en-US" altLang="zh-CN" sz="1600" cap="all" dirty="0">
                  <a:solidFill>
                    <a:srgbClr val="BB0E1F"/>
                  </a:solidFill>
                  <a:latin typeface="Microsoft JhengHei Light" panose="020B0304030504040204" pitchFamily="34" charset="-122"/>
                  <a:ea typeface="Microsoft JhengHei Light" panose="020B0304030504040204" pitchFamily="34" charset="-122"/>
                  <a:cs typeface="Microsoft JhengHei Light" panose="020B0304030504040204" pitchFamily="34" charset="-122"/>
                </a:rPr>
                <a:t>THE Scenery DESIGN</a:t>
              </a:r>
              <a:endParaRPr lang="zh-CN" altLang="en-US" sz="1600" cap="all" dirty="0">
                <a:solidFill>
                  <a:srgbClr val="0070C0"/>
                </a:solidFill>
                <a:latin typeface="Microsoft JhengHei Light" panose="020B0304030504040204" pitchFamily="34" charset="-122"/>
                <a:ea typeface="Microsoft JhengHei Light" panose="020B0304030504040204" pitchFamily="34" charset="-122"/>
                <a:cs typeface="Microsoft JhengHei Light" panose="020B0304030504040204" pitchFamily="34" charset="-122"/>
              </a:endParaRPr>
            </a:p>
          </p:txBody>
        </p:sp>
        <p:sp>
          <p:nvSpPr>
            <p:cNvPr id="26" name="文本框 12">
              <a:extLst>
                <a:ext uri="{FF2B5EF4-FFF2-40B4-BE49-F238E27FC236}">
                  <a16:creationId xmlns:a16="http://schemas.microsoft.com/office/drawing/2014/main" id="{D6DDB006-761C-BD31-5BCD-C9F7AA7186B5}"/>
                </a:ext>
              </a:extLst>
            </p:cNvPr>
            <p:cNvSpPr txBox="1"/>
            <p:nvPr/>
          </p:nvSpPr>
          <p:spPr>
            <a:xfrm>
              <a:off x="747631" y="3157059"/>
              <a:ext cx="5109091" cy="830997"/>
            </a:xfrm>
            <a:prstGeom prst="rect">
              <a:avLst/>
            </a:prstGeom>
            <a:noFill/>
          </p:spPr>
          <p:txBody>
            <a:bodyPr wrap="none" rtlCol="0">
              <a:spAutoFit/>
            </a:bodyPr>
            <a:lstStyle/>
            <a:p>
              <a:pPr algn="ctr"/>
              <a:r>
                <a:rPr lang="zh-CN" altLang="en-US" sz="4799" dirty="0">
                  <a:solidFill>
                    <a:srgbClr val="BB0E1F"/>
                  </a:solidFill>
                  <a:latin typeface="微软雅黑" pitchFamily="34" charset="-122"/>
                  <a:ea typeface="微软雅黑" pitchFamily="34" charset="-122"/>
                  <a:cs typeface="Microsoft JhengHei Light" panose="020B0304030504040204" pitchFamily="34" charset="-122"/>
                </a:rPr>
                <a:t>点击加入你的标题</a:t>
              </a:r>
              <a:r>
                <a:rPr lang="zh-CN" altLang="en-US" sz="4799" b="1" dirty="0">
                  <a:solidFill>
                    <a:srgbClr val="BB0E1F"/>
                  </a:solidFill>
                  <a:latin typeface="微软雅黑" pitchFamily="34" charset="-122"/>
                  <a:ea typeface="微软雅黑" pitchFamily="34" charset="-122"/>
                  <a:cs typeface="Microsoft JhengHei Light" panose="020B0304030504040204" pitchFamily="34" charset="-122"/>
                </a:rPr>
                <a:t/>
              </a:r>
            </a:p>
          </p:txBody>
        </p:sp>
        <p:sp>
          <p:nvSpPr>
            <p:cNvPr id="27" name="矩形 26">
              <a:extLst>
                <a:ext uri="{FF2B5EF4-FFF2-40B4-BE49-F238E27FC236}">
                  <a16:creationId xmlns:a16="http://schemas.microsoft.com/office/drawing/2014/main" id="{193E8176-5912-D36B-62A6-503C9D9DCBEA}"/>
                </a:ext>
              </a:extLst>
            </p:cNvPr>
            <p:cNvSpPr/>
            <p:nvPr/>
          </p:nvSpPr>
          <p:spPr>
            <a:xfrm>
              <a:off x="873078" y="4060717"/>
              <a:ext cx="3240000" cy="18000"/>
            </a:xfrm>
            <a:prstGeom prst="rect">
              <a:avLst/>
            </a:prstGeom>
            <a:solidFill>
              <a:srgbClr val="BB0E1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grpSp>
      <p:sp>
        <p:nvSpPr>
          <p:cNvPr id="30" name="TextBox 23">
            <a:extLst>
              <a:ext uri="{FF2B5EF4-FFF2-40B4-BE49-F238E27FC236}">
                <a16:creationId xmlns:a16="http://schemas.microsoft.com/office/drawing/2014/main" id="{619BB7A8-0071-A1FF-81E3-FF6676AC8AA2}"/>
              </a:ext>
            </a:extLst>
          </p:cNvPr>
          <p:cNvSpPr txBox="1"/>
          <p:nvPr/>
        </p:nvSpPr>
        <p:spPr>
          <a:xfrm>
            <a:off x="6814739" y="4303599"/>
            <a:ext cx="4069750" cy="1200051"/>
          </a:xfrm>
          <a:prstGeom prst="rect">
            <a:avLst/>
          </a:prstGeom>
          <a:noFill/>
        </p:spPr>
        <p:txBody>
          <a:bodyPr wrap="square" rtlCol="0">
            <a:spAutoFit/>
          </a:bodyPr>
          <a:lstStyle/>
          <a:p>
            <a:r>
              <a:rPr lang="en-US" altLang="zh-CN" sz="800" dirty="0">
                <a:solidFill>
                  <a:schemeClr val="bg1">
                    <a:lumMod val="75000"/>
                  </a:schemeClr>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lumMod val="75000"/>
                  </a:schemeClr>
                </a:solidFill>
                <a:latin typeface="微软雅黑" pitchFamily="34" charset="-122"/>
                <a:ea typeface="微软雅黑" pitchFamily="34" charset="-122"/>
              </a:rPr>
              <a:t>aste</a:t>
            </a:r>
            <a:r>
              <a:rPr lang="en-US" altLang="zh-CN" sz="800" dirty="0">
                <a:solidFill>
                  <a:schemeClr val="bg1">
                    <a:lumMod val="75000"/>
                  </a:schemeClr>
                </a:solidFill>
                <a:latin typeface="微软雅黑" pitchFamily="34" charset="-122"/>
                <a:ea typeface="微软雅黑" pitchFamily="34" charset="-122"/>
              </a:rPr>
              <a:t> in this box, and select only the text. Your content to play here, or through your copy, paste in this box, and select only the text.</a:t>
            </a:r>
            <a:endParaRPr lang="zh-CN" altLang="en-US" sz="800" dirty="0">
              <a:solidFill>
                <a:schemeClr val="bg1">
                  <a:lumMod val="75000"/>
                </a:schemeClr>
              </a:solidFill>
              <a:latin typeface="微软雅黑" pitchFamily="34" charset="-122"/>
              <a:ea typeface="微软雅黑" pitchFamily="34" charset="-122"/>
            </a:endParaRPr>
          </a:p>
          <a:p>
            <a:r>
              <a:rPr lang="en-US" altLang="zh-CN" sz="800" dirty="0">
                <a:solidFill>
                  <a:schemeClr val="bg1">
                    <a:lumMod val="75000"/>
                  </a:schemeClr>
                </a:solidFill>
                <a:latin typeface="微软雅黑" pitchFamily="34" charset="-122"/>
                <a:ea typeface="微软雅黑" pitchFamily="34" charset="-122"/>
              </a:rPr>
              <a:t>Your content to play here, or through your copy, </a:t>
            </a:r>
          </a:p>
          <a:p>
            <a:r>
              <a:rPr lang="en-US" altLang="zh-CN" sz="800" dirty="0">
                <a:solidFill>
                  <a:schemeClr val="bg1">
                    <a:lumMod val="75000"/>
                  </a:schemeClr>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lumMod val="75000"/>
                  </a:schemeClr>
                </a:solidFill>
                <a:latin typeface="微软雅黑" pitchFamily="34" charset="-122"/>
                <a:ea typeface="微软雅黑" pitchFamily="34" charset="-122"/>
              </a:rPr>
              <a:t>aste</a:t>
            </a:r>
            <a:r>
              <a:rPr lang="en-US" altLang="zh-CN" sz="800" dirty="0">
                <a:solidFill>
                  <a:schemeClr val="bg1">
                    <a:lumMod val="75000"/>
                  </a:schemeClr>
                </a:solidFill>
                <a:latin typeface="微软雅黑" pitchFamily="34" charset="-122"/>
                <a:ea typeface="微软雅黑" pitchFamily="34" charset="-122"/>
              </a:rPr>
              <a:t> in this box, and select only the text. Your content to play here, or through your copy, paste in this box, and select only the text.</a:t>
            </a:r>
          </a:p>
        </p:txBody>
      </p:sp>
    </p:spTree>
    <p:extLst>
      <p:ext uri="{BB962C8B-B14F-4D97-AF65-F5344CB8AC3E}">
        <p14:creationId xmlns:p14="http://schemas.microsoft.com/office/powerpoint/2010/main" val="561234059"/>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750"/>
                                        <p:tgtEl>
                                          <p:spTgt spid="36"/>
                                        </p:tgtEl>
                                      </p:cBhvr>
                                    </p:animEffect>
                                    <p:anim calcmode="lin" valueType="num">
                                      <p:cBhvr>
                                        <p:cTn id="8" dur="750" fill="hold"/>
                                        <p:tgtEl>
                                          <p:spTgt spid="36"/>
                                        </p:tgtEl>
                                        <p:attrNameLst>
                                          <p:attrName>ppt_x</p:attrName>
                                        </p:attrNameLst>
                                      </p:cBhvr>
                                      <p:tavLst>
                                        <p:tav tm="0">
                                          <p:val>
                                            <p:strVal val="#ppt_x"/>
                                          </p:val>
                                        </p:tav>
                                        <p:tav tm="100000">
                                          <p:val>
                                            <p:strVal val="#ppt_x"/>
                                          </p:val>
                                        </p:tav>
                                      </p:tavLst>
                                    </p:anim>
                                    <p:anim calcmode="lin" valueType="num">
                                      <p:cBhvr>
                                        <p:cTn id="9" dur="75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750"/>
                                        <p:tgtEl>
                                          <p:spTgt spid="16"/>
                                        </p:tgtEl>
                                      </p:cBhvr>
                                    </p:animEffect>
                                  </p:childTnLst>
                                </p:cTn>
                              </p:par>
                            </p:childTnLst>
                          </p:cTn>
                        </p:par>
                        <p:par>
                          <p:cTn id="14" fill="hold">
                            <p:stCondLst>
                              <p:cond delay="1500"/>
                            </p:stCondLst>
                            <p:childTnLst>
                              <p:par>
                                <p:cTn id="15" presetID="22" presetClass="entr" presetSubtype="8" fill="hold" grpId="0" nodeType="afterEffect">
                                  <p:stCondLst>
                                    <p:cond delay="0"/>
                                  </p:stCondLst>
                                  <p:iterate type="lt">
                                    <p:tmPct val="30000"/>
                                  </p:iterate>
                                  <p:childTnLst>
                                    <p:set>
                                      <p:cBhvr>
                                        <p:cTn id="16" dur="1" fill="hold">
                                          <p:stCondLst>
                                            <p:cond delay="0"/>
                                          </p:stCondLst>
                                        </p:cTn>
                                        <p:tgtEl>
                                          <p:spTgt spid="30"/>
                                        </p:tgtEl>
                                        <p:attrNameLst>
                                          <p:attrName>style.visibility</p:attrName>
                                        </p:attrNameLst>
                                      </p:cBhvr>
                                      <p:to>
                                        <p:strVal val="visible"/>
                                      </p:to>
                                    </p:set>
                                    <p:animEffect transition="in" filter="wipe(left)">
                                      <p:cBhvr>
                                        <p:cTn id="17" dur="1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1537" y="111286"/>
            <a:ext cx="2003000" cy="496177"/>
            <a:chOff x="9992476" y="172796"/>
            <a:chExt cx="2003464" cy="496292"/>
          </a:xfrm>
        </p:grpSpPr>
        <p:sp>
          <p:nvSpPr>
            <p:cNvPr id="12" name="Rectangle 37"/>
            <p:cNvSpPr/>
            <p:nvPr/>
          </p:nvSpPr>
          <p:spPr>
            <a:xfrm>
              <a:off x="10605949" y="623369"/>
              <a:ext cx="776519" cy="45719"/>
            </a:xfrm>
            <a:prstGeom prst="rect">
              <a:avLst/>
            </a:prstGeom>
            <a:solidFill>
              <a:srgbClr val="BB0E1F"/>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Subtitle 2"/>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pic>
        <p:nvPicPr>
          <p:cNvPr id="84" name="Picture 83" descr="118-苏州大学-img3.jpg"/>
          <p:cNvPicPr>
            <a:picLocks noChangeAspect="1"/>
          </p:cNvPicPr>
          <p:nvPr/>
        </p:nvPicPr>
        <p:blipFill>
          <a:blip r:embed="rId5"/>
          <a:stretch>
            <a:fillRect/>
          </a:stretch>
        </p:blipFill>
        <p:spPr>
          <a:xfrm>
            <a:off x="6717805" y="3421499"/>
            <a:ext cx="5471991" cy="3436502"/>
          </a:xfrm>
          <a:prstGeom prst="rect">
            <a:avLst/>
          </a:prstGeom>
        </p:spPr>
      </p:pic>
      <p:pic>
        <p:nvPicPr>
          <p:cNvPr id="85" name="Picture 84" descr="118-苏州大学-img4.jpg"/>
          <p:cNvPicPr>
            <a:picLocks noChangeAspect="1"/>
          </p:cNvPicPr>
          <p:nvPr/>
        </p:nvPicPr>
        <p:blipFill>
          <a:blip r:embed="rId6"/>
          <a:stretch>
            <a:fillRect/>
          </a:stretch>
        </p:blipFill>
        <p:spPr>
          <a:xfrm>
            <a:off x="6717805" y="-16430"/>
            <a:ext cx="5471991" cy="3436502"/>
          </a:xfrm>
          <a:prstGeom prst="rect">
            <a:avLst/>
          </a:prstGeom>
        </p:spPr>
      </p:pic>
      <p:sp>
        <p:nvSpPr>
          <p:cNvPr id="27" name="Oval 53"/>
          <p:cNvSpPr>
            <a:spLocks noChangeAspect="1"/>
          </p:cNvSpPr>
          <p:nvPr/>
        </p:nvSpPr>
        <p:spPr>
          <a:xfrm>
            <a:off x="1666006" y="5374613"/>
            <a:ext cx="513428" cy="513561"/>
          </a:xfrm>
          <a:prstGeom prst="ellipse">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lIns="109685" tIns="54842" rIns="109685" bIns="54842" rtlCol="0" anchor="ctr"/>
          <a:lstStyle/>
          <a:p>
            <a:pPr algn="ctr"/>
            <a:endParaRPr lang="bg-BG" sz="900" dirty="0">
              <a:latin typeface="微软雅黑" panose="020B0503020204020204" pitchFamily="34" charset="-122"/>
            </a:endParaRPr>
          </a:p>
        </p:txBody>
      </p:sp>
      <p:sp>
        <p:nvSpPr>
          <p:cNvPr id="28" name="Subtitle 2"/>
          <p:cNvSpPr txBox="1">
            <a:spLocks/>
          </p:cNvSpPr>
          <p:nvPr/>
        </p:nvSpPr>
        <p:spPr>
          <a:xfrm>
            <a:off x="2277399" y="3124219"/>
            <a:ext cx="2803271" cy="845624"/>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20"/>
              </a:lnSpc>
            </a:pPr>
            <a:r>
              <a:rPr lang="en-US" sz="1000" dirty="0">
                <a:solidFill>
                  <a:schemeClr val="bg1">
                    <a:lumMod val="50000"/>
                  </a:schemeClr>
                </a:solidFill>
                <a:latin typeface="微软雅黑" panose="020B0503020204020204" pitchFamily="34" charset="-122"/>
                <a:ea typeface="微软雅黑" panose="020B0503020204020204" pitchFamily="34" charset="-122"/>
                <a:cs typeface="Lato Light" charset="0"/>
              </a:rPr>
              <a:t>Phenomenon whereby something new and somehow valuable is formed the created item</a:t>
            </a:r>
          </a:p>
        </p:txBody>
      </p:sp>
      <p:sp>
        <p:nvSpPr>
          <p:cNvPr id="29" name="TextBox 39"/>
          <p:cNvSpPr txBox="1"/>
          <p:nvPr/>
        </p:nvSpPr>
        <p:spPr>
          <a:xfrm>
            <a:off x="2336172" y="2822003"/>
            <a:ext cx="2153154" cy="261610"/>
          </a:xfrm>
          <a:prstGeom prst="rect">
            <a:avLst/>
          </a:prstGeom>
          <a:noFill/>
        </p:spPr>
        <p:txBody>
          <a:bodyPr wrap="none" rtlCol="0" anchor="ctr" anchorCtr="0">
            <a:spAutoFit/>
          </a:bodyPr>
          <a:lstStyle/>
          <a:p>
            <a:r>
              <a:rPr lang="en-US" sz="1100" b="1" dirty="0">
                <a:solidFill>
                  <a:schemeClr val="bg1">
                    <a:lumMod val="50000"/>
                  </a:schemeClr>
                </a:solidFill>
                <a:latin typeface="微软雅黑" panose="020B0503020204020204" pitchFamily="34" charset="-122"/>
                <a:ea typeface="微软雅黑" panose="020B0503020204020204" pitchFamily="34" charset="-122"/>
                <a:cs typeface="Lato" charset="0"/>
              </a:rPr>
              <a:t>OFFER AWESOME SERVICES</a:t>
            </a:r>
          </a:p>
        </p:txBody>
      </p:sp>
      <p:sp>
        <p:nvSpPr>
          <p:cNvPr id="30" name="Subtitle 2"/>
          <p:cNvSpPr txBox="1">
            <a:spLocks/>
          </p:cNvSpPr>
          <p:nvPr/>
        </p:nvSpPr>
        <p:spPr>
          <a:xfrm>
            <a:off x="2277399" y="5590495"/>
            <a:ext cx="2803271" cy="845624"/>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20"/>
              </a:lnSpc>
            </a:pPr>
            <a:r>
              <a:rPr lang="en-US" sz="1000" dirty="0">
                <a:solidFill>
                  <a:schemeClr val="bg1">
                    <a:lumMod val="50000"/>
                  </a:schemeClr>
                </a:solidFill>
                <a:latin typeface="微软雅黑" panose="020B0503020204020204" pitchFamily="34" charset="-122"/>
                <a:ea typeface="微软雅黑" panose="020B0503020204020204" pitchFamily="34" charset="-122"/>
                <a:cs typeface="Lato Light" charset="0"/>
              </a:rPr>
              <a:t>Phenomenon whereby something new and somehow valuable is formed the created item</a:t>
            </a:r>
          </a:p>
        </p:txBody>
      </p:sp>
      <p:sp>
        <p:nvSpPr>
          <p:cNvPr id="31" name="TextBox 41"/>
          <p:cNvSpPr txBox="1"/>
          <p:nvPr/>
        </p:nvSpPr>
        <p:spPr>
          <a:xfrm>
            <a:off x="2336171" y="5288279"/>
            <a:ext cx="1726755" cy="261610"/>
          </a:xfrm>
          <a:prstGeom prst="rect">
            <a:avLst/>
          </a:prstGeom>
          <a:noFill/>
        </p:spPr>
        <p:txBody>
          <a:bodyPr wrap="none" rtlCol="0" anchor="ctr" anchorCtr="0">
            <a:spAutoFit/>
          </a:bodyPr>
          <a:lstStyle/>
          <a:p>
            <a:r>
              <a:rPr lang="en-US" sz="1100" b="1" dirty="0">
                <a:solidFill>
                  <a:schemeClr val="bg1">
                    <a:lumMod val="50000"/>
                  </a:schemeClr>
                </a:solidFill>
                <a:latin typeface="微软雅黑" panose="020B0503020204020204" pitchFamily="34" charset="-122"/>
                <a:ea typeface="微软雅黑" panose="020B0503020204020204" pitchFamily="34" charset="-122"/>
                <a:cs typeface="Lato" charset="0"/>
              </a:rPr>
              <a:t>OFFER 24/7 SUPPORT</a:t>
            </a:r>
          </a:p>
        </p:txBody>
      </p:sp>
      <p:sp>
        <p:nvSpPr>
          <p:cNvPr id="32" name="Subtitle 2"/>
          <p:cNvSpPr txBox="1">
            <a:spLocks/>
          </p:cNvSpPr>
          <p:nvPr/>
        </p:nvSpPr>
        <p:spPr>
          <a:xfrm>
            <a:off x="2277399" y="1888915"/>
            <a:ext cx="2803271" cy="845624"/>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20"/>
              </a:lnSpc>
            </a:pPr>
            <a:r>
              <a:rPr lang="en-US" sz="1000" dirty="0">
                <a:solidFill>
                  <a:schemeClr val="bg1">
                    <a:lumMod val="50000"/>
                  </a:schemeClr>
                </a:solidFill>
                <a:latin typeface="微软雅黑" panose="020B0503020204020204" pitchFamily="34" charset="-122"/>
                <a:ea typeface="微软雅黑" panose="020B0503020204020204" pitchFamily="34" charset="-122"/>
                <a:cs typeface="Lato Light" charset="0"/>
              </a:rPr>
              <a:t>Phenomenon whereby something new and somehow valuable is formed the created item</a:t>
            </a:r>
          </a:p>
        </p:txBody>
      </p:sp>
      <p:sp>
        <p:nvSpPr>
          <p:cNvPr id="33" name="TextBox 43"/>
          <p:cNvSpPr txBox="1"/>
          <p:nvPr/>
        </p:nvSpPr>
        <p:spPr>
          <a:xfrm>
            <a:off x="2336172" y="1586700"/>
            <a:ext cx="1883849" cy="261610"/>
          </a:xfrm>
          <a:prstGeom prst="rect">
            <a:avLst/>
          </a:prstGeom>
          <a:noFill/>
        </p:spPr>
        <p:txBody>
          <a:bodyPr wrap="none" rtlCol="0" anchor="ctr" anchorCtr="0">
            <a:spAutoFit/>
          </a:bodyPr>
          <a:lstStyle/>
          <a:p>
            <a:r>
              <a:rPr lang="en-US" sz="1100" b="1" dirty="0">
                <a:solidFill>
                  <a:schemeClr val="bg1">
                    <a:lumMod val="50000"/>
                  </a:schemeClr>
                </a:solidFill>
                <a:latin typeface="微软雅黑" panose="020B0503020204020204" pitchFamily="34" charset="-122"/>
                <a:ea typeface="微软雅黑" panose="020B0503020204020204" pitchFamily="34" charset="-122"/>
                <a:cs typeface="Lato" charset="0"/>
              </a:rPr>
              <a:t>BE THE BEST COMPANY</a:t>
            </a:r>
          </a:p>
        </p:txBody>
      </p:sp>
      <p:sp>
        <p:nvSpPr>
          <p:cNvPr id="34" name="Subtitle 2"/>
          <p:cNvSpPr txBox="1">
            <a:spLocks/>
          </p:cNvSpPr>
          <p:nvPr/>
        </p:nvSpPr>
        <p:spPr>
          <a:xfrm>
            <a:off x="2277399" y="4359522"/>
            <a:ext cx="2803271" cy="845624"/>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20"/>
              </a:lnSpc>
            </a:pPr>
            <a:r>
              <a:rPr lang="en-US" sz="1000" dirty="0">
                <a:solidFill>
                  <a:schemeClr val="bg1">
                    <a:lumMod val="50000"/>
                  </a:schemeClr>
                </a:solidFill>
                <a:latin typeface="微软雅黑" panose="020B0503020204020204" pitchFamily="34" charset="-122"/>
                <a:ea typeface="微软雅黑" panose="020B0503020204020204" pitchFamily="34" charset="-122"/>
                <a:cs typeface="Lato Light" charset="0"/>
              </a:rPr>
              <a:t>Phenomenon whereby something new and somehow valuable is formed the created item</a:t>
            </a:r>
          </a:p>
        </p:txBody>
      </p:sp>
      <p:sp>
        <p:nvSpPr>
          <p:cNvPr id="35" name="TextBox 50"/>
          <p:cNvSpPr txBox="1"/>
          <p:nvPr/>
        </p:nvSpPr>
        <p:spPr>
          <a:xfrm>
            <a:off x="2336172" y="4057306"/>
            <a:ext cx="2241319" cy="261610"/>
          </a:xfrm>
          <a:prstGeom prst="rect">
            <a:avLst/>
          </a:prstGeom>
          <a:noFill/>
        </p:spPr>
        <p:txBody>
          <a:bodyPr wrap="none" rtlCol="0" anchor="ctr" anchorCtr="0">
            <a:spAutoFit/>
          </a:bodyPr>
          <a:lstStyle/>
          <a:p>
            <a:r>
              <a:rPr lang="en-US" sz="1100" b="1" dirty="0">
                <a:solidFill>
                  <a:schemeClr val="bg1">
                    <a:lumMod val="50000"/>
                  </a:schemeClr>
                </a:solidFill>
                <a:latin typeface="微软雅黑" panose="020B0503020204020204" pitchFamily="34" charset="-122"/>
                <a:ea typeface="微软雅黑" panose="020B0503020204020204" pitchFamily="34" charset="-122"/>
                <a:cs typeface="Lato" charset="0"/>
              </a:rPr>
              <a:t>RELEASE CREATIVE LAYOUTS</a:t>
            </a:r>
          </a:p>
        </p:txBody>
      </p:sp>
      <p:sp>
        <p:nvSpPr>
          <p:cNvPr id="36" name="Oval 54"/>
          <p:cNvSpPr>
            <a:spLocks noChangeAspect="1"/>
          </p:cNvSpPr>
          <p:nvPr/>
        </p:nvSpPr>
        <p:spPr>
          <a:xfrm>
            <a:off x="1666006" y="4113859"/>
            <a:ext cx="513428" cy="513561"/>
          </a:xfrm>
          <a:prstGeom prst="ellipse">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lIns="109685" tIns="54842" rIns="109685" bIns="54842" rtlCol="0" anchor="ctr"/>
          <a:lstStyle/>
          <a:p>
            <a:pPr algn="ctr"/>
            <a:endParaRPr lang="bg-BG" sz="900" dirty="0">
              <a:latin typeface="微软雅黑" panose="020B0503020204020204" pitchFamily="34" charset="-122"/>
            </a:endParaRPr>
          </a:p>
        </p:txBody>
      </p:sp>
      <p:sp>
        <p:nvSpPr>
          <p:cNvPr id="37" name="Oval 56"/>
          <p:cNvSpPr>
            <a:spLocks noChangeAspect="1"/>
          </p:cNvSpPr>
          <p:nvPr/>
        </p:nvSpPr>
        <p:spPr>
          <a:xfrm>
            <a:off x="1666006" y="2892889"/>
            <a:ext cx="513428" cy="513561"/>
          </a:xfrm>
          <a:prstGeom prst="ellipse">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lIns="109685" tIns="54842" rIns="109685" bIns="54842" rtlCol="0" anchor="ctr"/>
          <a:lstStyle/>
          <a:p>
            <a:pPr algn="ctr"/>
            <a:endParaRPr lang="bg-BG" sz="900" dirty="0">
              <a:latin typeface="微软雅黑" panose="020B0503020204020204" pitchFamily="34" charset="-122"/>
            </a:endParaRPr>
          </a:p>
        </p:txBody>
      </p:sp>
      <p:sp>
        <p:nvSpPr>
          <p:cNvPr id="38" name="Oval 61"/>
          <p:cNvSpPr>
            <a:spLocks noChangeAspect="1"/>
          </p:cNvSpPr>
          <p:nvPr/>
        </p:nvSpPr>
        <p:spPr>
          <a:xfrm>
            <a:off x="1666006" y="1665580"/>
            <a:ext cx="513428" cy="513561"/>
          </a:xfrm>
          <a:prstGeom prst="ellipse">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lIns="109685" tIns="54842" rIns="109685" bIns="54842" rtlCol="0" anchor="ctr"/>
          <a:lstStyle/>
          <a:p>
            <a:pPr algn="ctr"/>
            <a:endParaRPr lang="bg-BG" sz="900" dirty="0">
              <a:latin typeface="微软雅黑" panose="020B0503020204020204" pitchFamily="34" charset="-122"/>
            </a:endParaRPr>
          </a:p>
        </p:txBody>
      </p:sp>
      <p:sp>
        <p:nvSpPr>
          <p:cNvPr id="39" name="Shape 2645"/>
          <p:cNvSpPr/>
          <p:nvPr/>
        </p:nvSpPr>
        <p:spPr>
          <a:xfrm>
            <a:off x="1791343" y="1818960"/>
            <a:ext cx="279263" cy="203101"/>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40" name="Shape 2687"/>
          <p:cNvSpPr/>
          <p:nvPr/>
        </p:nvSpPr>
        <p:spPr>
          <a:xfrm>
            <a:off x="1788740" y="3008550"/>
            <a:ext cx="279263" cy="279263"/>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41" name="Shape 2783"/>
          <p:cNvSpPr/>
          <p:nvPr/>
        </p:nvSpPr>
        <p:spPr>
          <a:xfrm>
            <a:off x="1788739" y="4253759"/>
            <a:ext cx="279263" cy="241182"/>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42" name="Shape 2547"/>
          <p:cNvSpPr/>
          <p:nvPr/>
        </p:nvSpPr>
        <p:spPr>
          <a:xfrm>
            <a:off x="1788739" y="5494765"/>
            <a:ext cx="279263" cy="279263"/>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Tree>
    <p:extLst>
      <p:ext uri="{BB962C8B-B14F-4D97-AF65-F5344CB8AC3E}">
        <p14:creationId xmlns:p14="http://schemas.microsoft.com/office/powerpoint/2010/main" val="4084336875"/>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250" fill="hold"/>
                                        <p:tgtEl>
                                          <p:spTgt spid="25"/>
                                        </p:tgtEl>
                                        <p:attrNameLst>
                                          <p:attrName>ppt_x</p:attrName>
                                        </p:attrNameLst>
                                      </p:cBhvr>
                                      <p:tavLst>
                                        <p:tav tm="0">
                                          <p:val>
                                            <p:strVal val="#ppt_x"/>
                                          </p:val>
                                        </p:tav>
                                        <p:tav tm="100000">
                                          <p:val>
                                            <p:strVal val="#ppt_x"/>
                                          </p:val>
                                        </p:tav>
                                      </p:tavLst>
                                    </p:anim>
                                    <p:anim calcmode="lin" valueType="num">
                                      <p:cBhvr additive="base">
                                        <p:cTn id="13" dur="250" fill="hold"/>
                                        <p:tgtEl>
                                          <p:spTgt spid="25"/>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4"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250" fill="hold"/>
                                        <p:tgtEl>
                                          <p:spTgt spid="26"/>
                                        </p:tgtEl>
                                        <p:attrNameLst>
                                          <p:attrName>ppt_x</p:attrName>
                                        </p:attrNameLst>
                                      </p:cBhvr>
                                      <p:tavLst>
                                        <p:tav tm="0">
                                          <p:val>
                                            <p:strVal val="#ppt_x"/>
                                          </p:val>
                                        </p:tav>
                                        <p:tav tm="100000">
                                          <p:val>
                                            <p:strVal val="#ppt_x"/>
                                          </p:val>
                                        </p:tav>
                                      </p:tavLst>
                                    </p:anim>
                                    <p:anim calcmode="lin" valueType="num">
                                      <p:cBhvr additive="base">
                                        <p:cTn id="18" dur="250" fill="hold"/>
                                        <p:tgtEl>
                                          <p:spTgt spid="26"/>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ppt_x"/>
                                          </p:val>
                                        </p:tav>
                                        <p:tav tm="100000">
                                          <p:val>
                                            <p:strVal val="#ppt_x"/>
                                          </p:val>
                                        </p:tav>
                                      </p:tavLst>
                                    </p:anim>
                                    <p:anim calcmode="lin" valueType="num">
                                      <p:cBhvr additive="base">
                                        <p:cTn id="27" dur="500" fill="hold"/>
                                        <p:tgtEl>
                                          <p:spTgt spid="28"/>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ppt_x"/>
                                          </p:val>
                                        </p:tav>
                                        <p:tav tm="100000">
                                          <p:val>
                                            <p:strVal val="#ppt_x"/>
                                          </p:val>
                                        </p:tav>
                                      </p:tavLst>
                                    </p:anim>
                                    <p:anim calcmode="lin" valueType="num">
                                      <p:cBhvr additive="base">
                                        <p:cTn id="31" dur="500" fill="hold"/>
                                        <p:tgtEl>
                                          <p:spTgt spid="29"/>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ppt_x"/>
                                          </p:val>
                                        </p:tav>
                                        <p:tav tm="100000">
                                          <p:val>
                                            <p:strVal val="#ppt_x"/>
                                          </p:val>
                                        </p:tav>
                                      </p:tavLst>
                                    </p:anim>
                                    <p:anim calcmode="lin" valueType="num">
                                      <p:cBhvr additive="base">
                                        <p:cTn id="35" dur="500" fill="hold"/>
                                        <p:tgtEl>
                                          <p:spTgt spid="30"/>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ppt_x"/>
                                          </p:val>
                                        </p:tav>
                                        <p:tav tm="100000">
                                          <p:val>
                                            <p:strVal val="#ppt_x"/>
                                          </p:val>
                                        </p:tav>
                                      </p:tavLst>
                                    </p:anim>
                                    <p:anim calcmode="lin" valueType="num">
                                      <p:cBhvr additive="base">
                                        <p:cTn id="39" dur="500" fill="hold"/>
                                        <p:tgtEl>
                                          <p:spTgt spid="31"/>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ppt_x"/>
                                          </p:val>
                                        </p:tav>
                                        <p:tav tm="100000">
                                          <p:val>
                                            <p:strVal val="#ppt_x"/>
                                          </p:val>
                                        </p:tav>
                                      </p:tavLst>
                                    </p:anim>
                                    <p:anim calcmode="lin" valueType="num">
                                      <p:cBhvr additive="base">
                                        <p:cTn id="43" dur="500" fill="hold"/>
                                        <p:tgtEl>
                                          <p:spTgt spid="32"/>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 calcmode="lin" valueType="num">
                                      <p:cBhvr additive="base">
                                        <p:cTn id="46" dur="500" fill="hold"/>
                                        <p:tgtEl>
                                          <p:spTgt spid="33"/>
                                        </p:tgtEl>
                                        <p:attrNameLst>
                                          <p:attrName>ppt_x</p:attrName>
                                        </p:attrNameLst>
                                      </p:cBhvr>
                                      <p:tavLst>
                                        <p:tav tm="0">
                                          <p:val>
                                            <p:strVal val="#ppt_x"/>
                                          </p:val>
                                        </p:tav>
                                        <p:tav tm="100000">
                                          <p:val>
                                            <p:strVal val="#ppt_x"/>
                                          </p:val>
                                        </p:tav>
                                      </p:tavLst>
                                    </p:anim>
                                    <p:anim calcmode="lin" valueType="num">
                                      <p:cBhvr additive="base">
                                        <p:cTn id="47" dur="500" fill="hold"/>
                                        <p:tgtEl>
                                          <p:spTgt spid="33"/>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 calcmode="lin" valueType="num">
                                      <p:cBhvr additive="base">
                                        <p:cTn id="50" dur="500" fill="hold"/>
                                        <p:tgtEl>
                                          <p:spTgt spid="34"/>
                                        </p:tgtEl>
                                        <p:attrNameLst>
                                          <p:attrName>ppt_x</p:attrName>
                                        </p:attrNameLst>
                                      </p:cBhvr>
                                      <p:tavLst>
                                        <p:tav tm="0">
                                          <p:val>
                                            <p:strVal val="#ppt_x"/>
                                          </p:val>
                                        </p:tav>
                                        <p:tav tm="100000">
                                          <p:val>
                                            <p:strVal val="#ppt_x"/>
                                          </p:val>
                                        </p:tav>
                                      </p:tavLst>
                                    </p:anim>
                                    <p:anim calcmode="lin" valueType="num">
                                      <p:cBhvr additive="base">
                                        <p:cTn id="51" dur="500" fill="hold"/>
                                        <p:tgtEl>
                                          <p:spTgt spid="34"/>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500" fill="hold"/>
                                        <p:tgtEl>
                                          <p:spTgt spid="35"/>
                                        </p:tgtEl>
                                        <p:attrNameLst>
                                          <p:attrName>ppt_x</p:attrName>
                                        </p:attrNameLst>
                                      </p:cBhvr>
                                      <p:tavLst>
                                        <p:tav tm="0">
                                          <p:val>
                                            <p:strVal val="#ppt_x"/>
                                          </p:val>
                                        </p:tav>
                                        <p:tav tm="100000">
                                          <p:val>
                                            <p:strVal val="#ppt_x"/>
                                          </p:val>
                                        </p:tav>
                                      </p:tavLst>
                                    </p:anim>
                                    <p:anim calcmode="lin" valueType="num">
                                      <p:cBhvr additive="base">
                                        <p:cTn id="55" dur="500" fill="hold"/>
                                        <p:tgtEl>
                                          <p:spTgt spid="3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500" fill="hold"/>
                                        <p:tgtEl>
                                          <p:spTgt spid="36"/>
                                        </p:tgtEl>
                                        <p:attrNameLst>
                                          <p:attrName>ppt_x</p:attrName>
                                        </p:attrNameLst>
                                      </p:cBhvr>
                                      <p:tavLst>
                                        <p:tav tm="0">
                                          <p:val>
                                            <p:strVal val="#ppt_x"/>
                                          </p:val>
                                        </p:tav>
                                        <p:tav tm="100000">
                                          <p:val>
                                            <p:strVal val="#ppt_x"/>
                                          </p:val>
                                        </p:tav>
                                      </p:tavLst>
                                    </p:anim>
                                    <p:anim calcmode="lin" valueType="num">
                                      <p:cBhvr additive="base">
                                        <p:cTn id="59" dur="500" fill="hold"/>
                                        <p:tgtEl>
                                          <p:spTgt spid="36"/>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additive="base">
                                        <p:cTn id="62" dur="500" fill="hold"/>
                                        <p:tgtEl>
                                          <p:spTgt spid="37"/>
                                        </p:tgtEl>
                                        <p:attrNameLst>
                                          <p:attrName>ppt_x</p:attrName>
                                        </p:attrNameLst>
                                      </p:cBhvr>
                                      <p:tavLst>
                                        <p:tav tm="0">
                                          <p:val>
                                            <p:strVal val="#ppt_x"/>
                                          </p:val>
                                        </p:tav>
                                        <p:tav tm="100000">
                                          <p:val>
                                            <p:strVal val="#ppt_x"/>
                                          </p:val>
                                        </p:tav>
                                      </p:tavLst>
                                    </p:anim>
                                    <p:anim calcmode="lin" valueType="num">
                                      <p:cBhvr additive="base">
                                        <p:cTn id="63" dur="500" fill="hold"/>
                                        <p:tgtEl>
                                          <p:spTgt spid="37"/>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 calcmode="lin" valueType="num">
                                      <p:cBhvr additive="base">
                                        <p:cTn id="66" dur="500" fill="hold"/>
                                        <p:tgtEl>
                                          <p:spTgt spid="38"/>
                                        </p:tgtEl>
                                        <p:attrNameLst>
                                          <p:attrName>ppt_x</p:attrName>
                                        </p:attrNameLst>
                                      </p:cBhvr>
                                      <p:tavLst>
                                        <p:tav tm="0">
                                          <p:val>
                                            <p:strVal val="#ppt_x"/>
                                          </p:val>
                                        </p:tav>
                                        <p:tav tm="100000">
                                          <p:val>
                                            <p:strVal val="#ppt_x"/>
                                          </p:val>
                                        </p:tav>
                                      </p:tavLst>
                                    </p:anim>
                                    <p:anim calcmode="lin" valueType="num">
                                      <p:cBhvr additive="base">
                                        <p:cTn id="67" dur="500" fill="hold"/>
                                        <p:tgtEl>
                                          <p:spTgt spid="38"/>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 calcmode="lin" valueType="num">
                                      <p:cBhvr additive="base">
                                        <p:cTn id="70" dur="500" fill="hold"/>
                                        <p:tgtEl>
                                          <p:spTgt spid="39"/>
                                        </p:tgtEl>
                                        <p:attrNameLst>
                                          <p:attrName>ppt_x</p:attrName>
                                        </p:attrNameLst>
                                      </p:cBhvr>
                                      <p:tavLst>
                                        <p:tav tm="0">
                                          <p:val>
                                            <p:strVal val="#ppt_x"/>
                                          </p:val>
                                        </p:tav>
                                        <p:tav tm="100000">
                                          <p:val>
                                            <p:strVal val="#ppt_x"/>
                                          </p:val>
                                        </p:tav>
                                      </p:tavLst>
                                    </p:anim>
                                    <p:anim calcmode="lin" valueType="num">
                                      <p:cBhvr additive="base">
                                        <p:cTn id="71" dur="500" fill="hold"/>
                                        <p:tgtEl>
                                          <p:spTgt spid="39"/>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 calcmode="lin" valueType="num">
                                      <p:cBhvr additive="base">
                                        <p:cTn id="74" dur="500" fill="hold"/>
                                        <p:tgtEl>
                                          <p:spTgt spid="40"/>
                                        </p:tgtEl>
                                        <p:attrNameLst>
                                          <p:attrName>ppt_x</p:attrName>
                                        </p:attrNameLst>
                                      </p:cBhvr>
                                      <p:tavLst>
                                        <p:tav tm="0">
                                          <p:val>
                                            <p:strVal val="#ppt_x"/>
                                          </p:val>
                                        </p:tav>
                                        <p:tav tm="100000">
                                          <p:val>
                                            <p:strVal val="#ppt_x"/>
                                          </p:val>
                                        </p:tav>
                                      </p:tavLst>
                                    </p:anim>
                                    <p:anim calcmode="lin" valueType="num">
                                      <p:cBhvr additive="base">
                                        <p:cTn id="75" dur="500" fill="hold"/>
                                        <p:tgtEl>
                                          <p:spTgt spid="40"/>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41"/>
                                        </p:tgtEl>
                                        <p:attrNameLst>
                                          <p:attrName>style.visibility</p:attrName>
                                        </p:attrNameLst>
                                      </p:cBhvr>
                                      <p:to>
                                        <p:strVal val="visible"/>
                                      </p:to>
                                    </p:set>
                                    <p:anim calcmode="lin" valueType="num">
                                      <p:cBhvr additive="base">
                                        <p:cTn id="78" dur="500" fill="hold"/>
                                        <p:tgtEl>
                                          <p:spTgt spid="41"/>
                                        </p:tgtEl>
                                        <p:attrNameLst>
                                          <p:attrName>ppt_x</p:attrName>
                                        </p:attrNameLst>
                                      </p:cBhvr>
                                      <p:tavLst>
                                        <p:tav tm="0">
                                          <p:val>
                                            <p:strVal val="#ppt_x"/>
                                          </p:val>
                                        </p:tav>
                                        <p:tav tm="100000">
                                          <p:val>
                                            <p:strVal val="#ppt_x"/>
                                          </p:val>
                                        </p:tav>
                                      </p:tavLst>
                                    </p:anim>
                                    <p:anim calcmode="lin" valueType="num">
                                      <p:cBhvr additive="base">
                                        <p:cTn id="79" dur="500" fill="hold"/>
                                        <p:tgtEl>
                                          <p:spTgt spid="41"/>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 calcmode="lin" valueType="num">
                                      <p:cBhvr additive="base">
                                        <p:cTn id="82" dur="500" fill="hold"/>
                                        <p:tgtEl>
                                          <p:spTgt spid="42"/>
                                        </p:tgtEl>
                                        <p:attrNameLst>
                                          <p:attrName>ppt_x</p:attrName>
                                        </p:attrNameLst>
                                      </p:cBhvr>
                                      <p:tavLst>
                                        <p:tav tm="0">
                                          <p:val>
                                            <p:strVal val="#ppt_x"/>
                                          </p:val>
                                        </p:tav>
                                        <p:tav tm="100000">
                                          <p:val>
                                            <p:strVal val="#ppt_x"/>
                                          </p:val>
                                        </p:tav>
                                      </p:tavLst>
                                    </p:anim>
                                    <p:anim calcmode="lin" valueType="num">
                                      <p:cBhvr additive="base">
                                        <p:cTn id="8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p:bldP spid="29" grpId="0"/>
      <p:bldP spid="30" grpId="0"/>
      <p:bldP spid="31" grpId="0"/>
      <p:bldP spid="32" grpId="0"/>
      <p:bldP spid="33" grpId="0"/>
      <p:bldP spid="34" grpId="0"/>
      <p:bldP spid="35" grpId="0"/>
      <p:bldP spid="36" grpId="0" animBg="1"/>
      <p:bldP spid="37" grpId="0" animBg="1"/>
      <p:bldP spid="38" grpId="0" animBg="1"/>
      <p:bldP spid="39" grpId="0" animBg="1"/>
      <p:bldP spid="40" grpId="0" animBg="1"/>
      <p:bldP spid="41" grpId="0" animBg="1"/>
      <p:bldP spid="4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598967" y="0"/>
            <a:ext cx="11363868" cy="6858001"/>
            <a:chOff x="837981" y="883264"/>
            <a:chExt cx="10668666" cy="5345356"/>
          </a:xfrm>
        </p:grpSpPr>
        <p:sp>
          <p:nvSpPr>
            <p:cNvPr id="42" name="Rectangle 13"/>
            <p:cNvSpPr/>
            <p:nvPr/>
          </p:nvSpPr>
          <p:spPr>
            <a:xfrm>
              <a:off x="8630653" y="4248955"/>
              <a:ext cx="2753363" cy="1979665"/>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43" name="Rectangle 13"/>
            <p:cNvSpPr/>
            <p:nvPr/>
          </p:nvSpPr>
          <p:spPr>
            <a:xfrm>
              <a:off x="4091651" y="883264"/>
              <a:ext cx="4248876" cy="5345356"/>
            </a:xfrm>
            <a:prstGeom prst="rect">
              <a:avLst/>
            </a:prstGeom>
            <a:blipFill dpi="0" rotWithShape="1">
              <a:blip r:embed="rId4"/>
              <a:srcRect/>
              <a:tile tx="0" ty="0" sx="38000" sy="38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44" name="TextBox 10"/>
            <p:cNvSpPr txBox="1"/>
            <p:nvPr/>
          </p:nvSpPr>
          <p:spPr>
            <a:xfrm>
              <a:off x="910516" y="1883791"/>
              <a:ext cx="2161993" cy="286171"/>
            </a:xfrm>
            <a:prstGeom prst="rect">
              <a:avLst/>
            </a:prstGeom>
            <a:noFill/>
          </p:spPr>
          <p:txBody>
            <a:bodyPr wrap="none" tIns="0" rIns="0" bIns="0" rtlCol="0" anchor="ctr" anchorCtr="0">
              <a:spAutoFit/>
            </a:bodyPr>
            <a:lstStyle/>
            <a:p>
              <a:pPr>
                <a:lnSpc>
                  <a:spcPts val="3528"/>
                </a:lnSpc>
              </a:pPr>
              <a:r>
                <a:rPr lang="en-US" sz="1000" b="1" spc="100" dirty="0">
                  <a:solidFill>
                    <a:srgbClr val="A70C1B"/>
                  </a:solidFill>
                  <a:latin typeface="微软雅黑" panose="020B0503020204020204" pitchFamily="34" charset="-122"/>
                  <a:ea typeface="微软雅黑" panose="020B0503020204020204" pitchFamily="34" charset="-122"/>
                  <a:cs typeface="Montserrat" charset="0"/>
                </a:rPr>
                <a:t>WE ARE A CREATIVE AGENCY</a:t>
              </a:r>
            </a:p>
          </p:txBody>
        </p:sp>
        <p:sp>
          <p:nvSpPr>
            <p:cNvPr id="45" name="TextBox 11"/>
            <p:cNvSpPr txBox="1"/>
            <p:nvPr/>
          </p:nvSpPr>
          <p:spPr>
            <a:xfrm>
              <a:off x="888220" y="1522227"/>
              <a:ext cx="2305331" cy="421712"/>
            </a:xfrm>
            <a:prstGeom prst="rect">
              <a:avLst/>
            </a:prstGeom>
            <a:noFill/>
          </p:spPr>
          <p:txBody>
            <a:bodyPr wrap="none" rtlCol="0" anchor="ctr" anchorCtr="0">
              <a:spAutoFit/>
            </a:bodyPr>
            <a:lstStyle/>
            <a:p>
              <a:pPr>
                <a:lnSpc>
                  <a:spcPts val="3528"/>
                </a:lnSpc>
              </a:pPr>
              <a:r>
                <a:rPr lang="en-US" sz="3498" b="1" spc="100" dirty="0">
                  <a:solidFill>
                    <a:srgbClr val="BB0E1F"/>
                  </a:solidFill>
                  <a:latin typeface="微软雅黑" panose="020B0503020204020204" pitchFamily="34" charset="-122"/>
                  <a:ea typeface="微软雅黑" panose="020B0503020204020204" pitchFamily="34" charset="-122"/>
                  <a:cs typeface="Montserrat" charset="0"/>
                </a:rPr>
                <a:t>About Us</a:t>
              </a:r>
            </a:p>
          </p:txBody>
        </p:sp>
        <p:sp>
          <p:nvSpPr>
            <p:cNvPr id="46" name="Subtitle 2"/>
            <p:cNvSpPr txBox="1">
              <a:spLocks/>
            </p:cNvSpPr>
            <p:nvPr/>
          </p:nvSpPr>
          <p:spPr>
            <a:xfrm>
              <a:off x="8508021" y="1475776"/>
              <a:ext cx="2998626" cy="2453022"/>
            </a:xfrm>
            <a:prstGeom prst="rect">
              <a:avLst/>
            </a:prstGeom>
          </p:spPr>
          <p:txBody>
            <a:bodyPr vert="horz" wrap="square" lIns="108692" tIns="54345" rIns="108692" bIns="543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en-US" sz="850" dirty="0">
                  <a:solidFill>
                    <a:schemeClr val="bg1">
                      <a:lumMod val="50000"/>
                    </a:schemeClr>
                  </a:solidFill>
                  <a:latin typeface="微软雅黑" panose="020B0503020204020204" pitchFamily="34" charset="-122"/>
                  <a:ea typeface="微软雅黑" panose="020B0503020204020204" pitchFamily="34" charset="-122"/>
                  <a:cs typeface="Source Sans Pro" charset="0"/>
                </a:rPr>
                <a:t>Investment generally results in acquiring an asset, also called an investment. If the asset is available at a price worth investing, it is normally expected either to generate income, or to appreciate in value, so that it can be sold at a higher price invest Investment generally results results in acquiring an asset, also called an investment. If the asset is available at a price worth investing, it is normally expected either to generate income, or to appreciate in value, so that it can be sold at a higher price invest Investment generally results.</a:t>
              </a:r>
            </a:p>
            <a:p>
              <a:pPr algn="l">
                <a:lnSpc>
                  <a:spcPts val="1325"/>
                </a:lnSpc>
              </a:pPr>
              <a:endParaRPr lang="en-US" sz="850" dirty="0">
                <a:solidFill>
                  <a:schemeClr val="bg1">
                    <a:lumMod val="50000"/>
                  </a:schemeClr>
                </a:solidFill>
                <a:latin typeface="微软雅黑" panose="020B0503020204020204" pitchFamily="34" charset="-122"/>
                <a:ea typeface="微软雅黑" panose="020B0503020204020204" pitchFamily="34" charset="-122"/>
                <a:cs typeface="Source Sans Pro" charset="0"/>
              </a:endParaRPr>
            </a:p>
            <a:p>
              <a:pPr algn="l">
                <a:lnSpc>
                  <a:spcPts val="1325"/>
                </a:lnSpc>
              </a:pPr>
              <a:r>
                <a:rPr lang="en-US" sz="850" dirty="0">
                  <a:solidFill>
                    <a:schemeClr val="bg1">
                      <a:lumMod val="50000"/>
                    </a:schemeClr>
                  </a:solidFill>
                  <a:latin typeface="微软雅黑" panose="020B0503020204020204" pitchFamily="34" charset="-122"/>
                  <a:ea typeface="微软雅黑" panose="020B0503020204020204" pitchFamily="34" charset="-122"/>
                  <a:cs typeface="Source Sans Pro" charset="0"/>
                </a:rPr>
                <a:t>income, or to appreciate in value, so that it can be sold at a higher price An investor may bear a risk of loss of some or all of their capital invested Investment generally results in acquiring an asset, also called an investment. If the asset is available at a price worth investing, it is normally expected either to generate income, or to appreciate in value</a:t>
              </a:r>
            </a:p>
          </p:txBody>
        </p:sp>
        <p:sp>
          <p:nvSpPr>
            <p:cNvPr id="47" name="Subtitle 2"/>
            <p:cNvSpPr txBox="1">
              <a:spLocks/>
            </p:cNvSpPr>
            <p:nvPr/>
          </p:nvSpPr>
          <p:spPr>
            <a:xfrm>
              <a:off x="837981" y="2571313"/>
              <a:ext cx="2998626" cy="2972787"/>
            </a:xfrm>
            <a:prstGeom prst="rect">
              <a:avLst/>
            </a:prstGeom>
          </p:spPr>
          <p:txBody>
            <a:bodyPr vert="horz" wrap="square" lIns="108692" tIns="54345" rIns="108692" bIns="543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en-US" sz="850" dirty="0">
                  <a:solidFill>
                    <a:schemeClr val="bg1">
                      <a:lumMod val="50000"/>
                    </a:schemeClr>
                  </a:solidFill>
                  <a:latin typeface="微软雅黑" panose="020B0503020204020204" pitchFamily="34" charset="-122"/>
                  <a:ea typeface="微软雅黑" panose="020B0503020204020204" pitchFamily="34" charset="-122"/>
                  <a:cs typeface="Source Sans Pro" charset="0"/>
                </a:rPr>
                <a:t>Investment generally results in acquiring an asset, also called an investment. If the asset is available at a price worth investing, it is normally expected either to generate income, or to appreciate in value, so that it can be sold at a higher price invest Investment generally results results in acquiring an asset, also called an investment. If the asset is available at a price worth investing, it is normally expected either to generate income, or to appreciate in value, so that it can be sold at a higher price invest Investment generally results.</a:t>
              </a:r>
            </a:p>
            <a:p>
              <a:pPr algn="l">
                <a:lnSpc>
                  <a:spcPts val="1325"/>
                </a:lnSpc>
              </a:pPr>
              <a:endParaRPr lang="en-US" sz="850" dirty="0">
                <a:solidFill>
                  <a:schemeClr val="bg1">
                    <a:lumMod val="50000"/>
                  </a:schemeClr>
                </a:solidFill>
                <a:latin typeface="微软雅黑" panose="020B0503020204020204" pitchFamily="34" charset="-122"/>
                <a:ea typeface="微软雅黑" panose="020B0503020204020204" pitchFamily="34" charset="-122"/>
                <a:cs typeface="Source Sans Pro" charset="0"/>
              </a:endParaRPr>
            </a:p>
            <a:p>
              <a:pPr algn="l">
                <a:lnSpc>
                  <a:spcPts val="1325"/>
                </a:lnSpc>
              </a:pPr>
              <a:r>
                <a:rPr lang="en-US" sz="850" dirty="0">
                  <a:solidFill>
                    <a:schemeClr val="bg1">
                      <a:lumMod val="50000"/>
                    </a:schemeClr>
                  </a:solidFill>
                  <a:latin typeface="微软雅黑" panose="020B0503020204020204" pitchFamily="34" charset="-122"/>
                  <a:ea typeface="微软雅黑" panose="020B0503020204020204" pitchFamily="34" charset="-122"/>
                  <a:cs typeface="Source Sans Pro" charset="0"/>
                </a:rPr>
                <a:t>income, or to appreciate in value, so that it can be sold at a higher price An investor may bear a risk of loss of some or all of their capital invested Investment generally results in acquiring an asset, also called an investment. If the asset is available at a price worth investing, it is normally expected either to generate income, or to appreciate in value, so that it can be sold at a higher price invest Investment generally results results in acquiring an asset, worth investing, it is normally expected either to generate income, or to may bear a risk of loss of some or all of their capital invested</a:t>
              </a:r>
            </a:p>
          </p:txBody>
        </p:sp>
      </p:grpSp>
    </p:spTree>
    <p:extLst>
      <p:ext uri="{BB962C8B-B14F-4D97-AF65-F5344CB8AC3E}">
        <p14:creationId xmlns:p14="http://schemas.microsoft.com/office/powerpoint/2010/main" val="1501484722"/>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1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1537" y="111286"/>
            <a:ext cx="2003000" cy="496177"/>
            <a:chOff x="9992476" y="172796"/>
            <a:chExt cx="2003464" cy="496292"/>
          </a:xfrm>
        </p:grpSpPr>
        <p:sp>
          <p:nvSpPr>
            <p:cNvPr id="12" name="Rectangle 37"/>
            <p:cNvSpPr/>
            <p:nvPr/>
          </p:nvSpPr>
          <p:spPr>
            <a:xfrm>
              <a:off x="10605949" y="623369"/>
              <a:ext cx="776519" cy="45719"/>
            </a:xfrm>
            <a:prstGeom prst="rect">
              <a:avLst/>
            </a:prstGeom>
            <a:solidFill>
              <a:srgbClr val="BB0E1F"/>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Subtitle 2"/>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sp>
        <p:nvSpPr>
          <p:cNvPr id="5" name="Rounded Rectangle 3"/>
          <p:cNvSpPr/>
          <p:nvPr/>
        </p:nvSpPr>
        <p:spPr>
          <a:xfrm>
            <a:off x="7651951" y="5166960"/>
            <a:ext cx="67578" cy="676830"/>
          </a:xfrm>
          <a:prstGeom prst="roundRect">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6" name="TextBox 72"/>
          <p:cNvSpPr txBox="1"/>
          <p:nvPr/>
        </p:nvSpPr>
        <p:spPr>
          <a:xfrm>
            <a:off x="7938400" y="5376343"/>
            <a:ext cx="3522914" cy="483547"/>
          </a:xfrm>
          <a:prstGeom prst="rect">
            <a:avLst/>
          </a:prstGeom>
          <a:noFill/>
        </p:spPr>
        <p:txBody>
          <a:bodyPr wrap="square" lIns="0" tIns="0" rIns="0" bIns="0" rtlCol="0">
            <a:spAutoFit/>
          </a:bodyPr>
          <a:lstStyle/>
          <a:p>
            <a:pPr>
              <a:lnSpc>
                <a:spcPts val="2033"/>
              </a:lnSpc>
            </a:pPr>
            <a:r>
              <a:rPr lang="en-US" sz="1200" dirty="0">
                <a:solidFill>
                  <a:schemeClr val="bg1">
                    <a:lumMod val="50000"/>
                  </a:schemeClr>
                </a:solidFill>
                <a:latin typeface="微软雅黑" panose="020B0503020204020204" pitchFamily="34" charset="-122"/>
                <a:ea typeface="微软雅黑" panose="020B0503020204020204" pitchFamily="34" charset="-122"/>
                <a:cs typeface="Lato Light" charset="0"/>
              </a:rPr>
              <a:t>Phenomenon whereby something new and somehow valuable is formed the created item</a:t>
            </a:r>
          </a:p>
        </p:txBody>
      </p:sp>
      <p:sp>
        <p:nvSpPr>
          <p:cNvPr id="7" name="TextBox 87"/>
          <p:cNvSpPr txBox="1"/>
          <p:nvPr/>
        </p:nvSpPr>
        <p:spPr>
          <a:xfrm>
            <a:off x="7938400" y="5067526"/>
            <a:ext cx="986745" cy="218008"/>
          </a:xfrm>
          <a:prstGeom prst="rect">
            <a:avLst/>
          </a:prstGeom>
          <a:noFill/>
        </p:spPr>
        <p:txBody>
          <a:bodyPr wrap="none" lIns="0" tIns="0" rIns="0" bIns="0" rtlCol="0">
            <a:spAutoFit/>
          </a:bodyPr>
          <a:lstStyle/>
          <a:p>
            <a:pPr>
              <a:lnSpc>
                <a:spcPts val="1733"/>
              </a:lnSpc>
              <a:spcAft>
                <a:spcPts val="1600"/>
              </a:spcAft>
            </a:pPr>
            <a:r>
              <a:rPr lang="en-US" sz="1600" b="1" dirty="0">
                <a:solidFill>
                  <a:schemeClr val="tx2">
                    <a:lumMod val="75000"/>
                  </a:schemeClr>
                </a:solidFill>
                <a:latin typeface="微软雅黑" panose="020B0503020204020204" pitchFamily="34" charset="-122"/>
                <a:ea typeface="微软雅黑" panose="020B0503020204020204" pitchFamily="34" charset="-122"/>
                <a:cs typeface="Lato Bold" charset="0"/>
              </a:rPr>
              <a:t>New York</a:t>
            </a:r>
          </a:p>
        </p:txBody>
      </p:sp>
      <p:sp>
        <p:nvSpPr>
          <p:cNvPr id="8" name="Rounded Rectangle 88"/>
          <p:cNvSpPr/>
          <p:nvPr/>
        </p:nvSpPr>
        <p:spPr>
          <a:xfrm>
            <a:off x="7651951" y="4073794"/>
            <a:ext cx="67578" cy="676830"/>
          </a:xfrm>
          <a:prstGeom prst="round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9" name="TextBox 89"/>
          <p:cNvSpPr txBox="1"/>
          <p:nvPr/>
        </p:nvSpPr>
        <p:spPr>
          <a:xfrm>
            <a:off x="7938400" y="4283177"/>
            <a:ext cx="3522914" cy="483547"/>
          </a:xfrm>
          <a:prstGeom prst="rect">
            <a:avLst/>
          </a:prstGeom>
          <a:noFill/>
        </p:spPr>
        <p:txBody>
          <a:bodyPr wrap="square" lIns="0" tIns="0" rIns="0" bIns="0" rtlCol="0">
            <a:spAutoFit/>
          </a:bodyPr>
          <a:lstStyle/>
          <a:p>
            <a:pPr>
              <a:lnSpc>
                <a:spcPts val="2033"/>
              </a:lnSpc>
            </a:pPr>
            <a:r>
              <a:rPr lang="en-US" sz="1200" dirty="0">
                <a:solidFill>
                  <a:schemeClr val="bg1">
                    <a:lumMod val="50000"/>
                  </a:schemeClr>
                </a:solidFill>
                <a:latin typeface="微软雅黑" panose="020B0503020204020204" pitchFamily="34" charset="-122"/>
                <a:ea typeface="微软雅黑" panose="020B0503020204020204" pitchFamily="34" charset="-122"/>
                <a:cs typeface="Lato Light" charset="0"/>
              </a:rPr>
              <a:t>Phenomenon whereby something new and somehow valuable is formed the created item</a:t>
            </a:r>
          </a:p>
        </p:txBody>
      </p:sp>
      <p:sp>
        <p:nvSpPr>
          <p:cNvPr id="10" name="TextBox 90"/>
          <p:cNvSpPr txBox="1"/>
          <p:nvPr/>
        </p:nvSpPr>
        <p:spPr>
          <a:xfrm>
            <a:off x="7938400" y="3974361"/>
            <a:ext cx="568041" cy="218008"/>
          </a:xfrm>
          <a:prstGeom prst="rect">
            <a:avLst/>
          </a:prstGeom>
          <a:noFill/>
        </p:spPr>
        <p:txBody>
          <a:bodyPr wrap="none" lIns="0" tIns="0" rIns="0" bIns="0" rtlCol="0">
            <a:spAutoFit/>
          </a:bodyPr>
          <a:lstStyle/>
          <a:p>
            <a:pPr>
              <a:lnSpc>
                <a:spcPts val="1733"/>
              </a:lnSpc>
              <a:spcAft>
                <a:spcPts val="1600"/>
              </a:spcAft>
            </a:pPr>
            <a:r>
              <a:rPr lang="en-US" sz="1600" b="1" dirty="0">
                <a:solidFill>
                  <a:schemeClr val="tx2">
                    <a:lumMod val="75000"/>
                  </a:schemeClr>
                </a:solidFill>
                <a:latin typeface="微软雅黑" panose="020B0503020204020204" pitchFamily="34" charset="-122"/>
                <a:ea typeface="微软雅黑" panose="020B0503020204020204" pitchFamily="34" charset="-122"/>
                <a:cs typeface="Lato Bold" charset="0"/>
              </a:rPr>
              <a:t>Texas</a:t>
            </a:r>
          </a:p>
        </p:txBody>
      </p:sp>
      <p:sp>
        <p:nvSpPr>
          <p:cNvPr id="14" name="Rounded Rectangle 94"/>
          <p:cNvSpPr/>
          <p:nvPr/>
        </p:nvSpPr>
        <p:spPr>
          <a:xfrm>
            <a:off x="7651951" y="2997288"/>
            <a:ext cx="67578" cy="676830"/>
          </a:xfrm>
          <a:prstGeom prst="roundRect">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15" name="TextBox 95"/>
          <p:cNvSpPr txBox="1"/>
          <p:nvPr/>
        </p:nvSpPr>
        <p:spPr>
          <a:xfrm>
            <a:off x="7938400" y="3206670"/>
            <a:ext cx="3522914" cy="483547"/>
          </a:xfrm>
          <a:prstGeom prst="rect">
            <a:avLst/>
          </a:prstGeom>
          <a:noFill/>
        </p:spPr>
        <p:txBody>
          <a:bodyPr wrap="square" lIns="0" tIns="0" rIns="0" bIns="0" rtlCol="0">
            <a:spAutoFit/>
          </a:bodyPr>
          <a:lstStyle/>
          <a:p>
            <a:pPr>
              <a:lnSpc>
                <a:spcPts val="2033"/>
              </a:lnSpc>
            </a:pPr>
            <a:r>
              <a:rPr lang="en-US" sz="1200" dirty="0">
                <a:solidFill>
                  <a:schemeClr val="bg1">
                    <a:lumMod val="50000"/>
                  </a:schemeClr>
                </a:solidFill>
                <a:latin typeface="微软雅黑" panose="020B0503020204020204" pitchFamily="34" charset="-122"/>
                <a:ea typeface="微软雅黑" panose="020B0503020204020204" pitchFamily="34" charset="-122"/>
                <a:cs typeface="Lato Light" charset="0"/>
              </a:rPr>
              <a:t>Phenomenon whereby something new and somehow valuable is formed the created item</a:t>
            </a:r>
          </a:p>
        </p:txBody>
      </p:sp>
      <p:sp>
        <p:nvSpPr>
          <p:cNvPr id="16" name="TextBox 96"/>
          <p:cNvSpPr txBox="1"/>
          <p:nvPr/>
        </p:nvSpPr>
        <p:spPr>
          <a:xfrm>
            <a:off x="7938399" y="2897854"/>
            <a:ext cx="977832" cy="218008"/>
          </a:xfrm>
          <a:prstGeom prst="rect">
            <a:avLst/>
          </a:prstGeom>
          <a:noFill/>
        </p:spPr>
        <p:txBody>
          <a:bodyPr wrap="none" lIns="0" tIns="0" rIns="0" bIns="0" rtlCol="0">
            <a:spAutoFit/>
          </a:bodyPr>
          <a:lstStyle/>
          <a:p>
            <a:pPr>
              <a:lnSpc>
                <a:spcPts val="1733"/>
              </a:lnSpc>
              <a:spcAft>
                <a:spcPts val="1600"/>
              </a:spcAft>
            </a:pPr>
            <a:r>
              <a:rPr lang="en-US" sz="1600" b="1" dirty="0">
                <a:solidFill>
                  <a:schemeClr val="tx2">
                    <a:lumMod val="75000"/>
                  </a:schemeClr>
                </a:solidFill>
                <a:latin typeface="微软雅黑" panose="020B0503020204020204" pitchFamily="34" charset="-122"/>
                <a:ea typeface="微软雅黑" panose="020B0503020204020204" pitchFamily="34" charset="-122"/>
                <a:cs typeface="Lato Bold" charset="0"/>
              </a:rPr>
              <a:t>Nebraska</a:t>
            </a:r>
          </a:p>
        </p:txBody>
      </p:sp>
      <p:sp>
        <p:nvSpPr>
          <p:cNvPr id="17" name="Rounded Rectangle 97"/>
          <p:cNvSpPr/>
          <p:nvPr/>
        </p:nvSpPr>
        <p:spPr>
          <a:xfrm>
            <a:off x="7651951" y="1904122"/>
            <a:ext cx="67578" cy="676830"/>
          </a:xfrm>
          <a:prstGeom prst="round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18" name="TextBox 98"/>
          <p:cNvSpPr txBox="1"/>
          <p:nvPr/>
        </p:nvSpPr>
        <p:spPr>
          <a:xfrm>
            <a:off x="7938400" y="2113504"/>
            <a:ext cx="3522914" cy="483547"/>
          </a:xfrm>
          <a:prstGeom prst="rect">
            <a:avLst/>
          </a:prstGeom>
          <a:noFill/>
        </p:spPr>
        <p:txBody>
          <a:bodyPr wrap="square" lIns="0" tIns="0" rIns="0" bIns="0" rtlCol="0">
            <a:spAutoFit/>
          </a:bodyPr>
          <a:lstStyle/>
          <a:p>
            <a:pPr>
              <a:lnSpc>
                <a:spcPts val="2033"/>
              </a:lnSpc>
            </a:pPr>
            <a:r>
              <a:rPr lang="en-US" sz="1200" dirty="0">
                <a:solidFill>
                  <a:schemeClr val="bg1">
                    <a:lumMod val="50000"/>
                  </a:schemeClr>
                </a:solidFill>
                <a:latin typeface="微软雅黑" panose="020B0503020204020204" pitchFamily="34" charset="-122"/>
                <a:ea typeface="微软雅黑" panose="020B0503020204020204" pitchFamily="34" charset="-122"/>
                <a:cs typeface="Lato Light" charset="0"/>
              </a:rPr>
              <a:t>Phenomenon whereby something new and somehow valuable is formed the created item</a:t>
            </a:r>
          </a:p>
        </p:txBody>
      </p:sp>
      <p:sp>
        <p:nvSpPr>
          <p:cNvPr id="19" name="TextBox 99"/>
          <p:cNvSpPr txBox="1"/>
          <p:nvPr/>
        </p:nvSpPr>
        <p:spPr>
          <a:xfrm>
            <a:off x="7938400" y="1804688"/>
            <a:ext cx="995978" cy="218008"/>
          </a:xfrm>
          <a:prstGeom prst="rect">
            <a:avLst/>
          </a:prstGeom>
          <a:noFill/>
        </p:spPr>
        <p:txBody>
          <a:bodyPr wrap="none" lIns="0" tIns="0" rIns="0" bIns="0" rtlCol="0">
            <a:spAutoFit/>
          </a:bodyPr>
          <a:lstStyle/>
          <a:p>
            <a:pPr>
              <a:lnSpc>
                <a:spcPts val="1733"/>
              </a:lnSpc>
              <a:spcAft>
                <a:spcPts val="1600"/>
              </a:spcAft>
            </a:pPr>
            <a:r>
              <a:rPr lang="en-US" sz="1600" b="1" dirty="0">
                <a:solidFill>
                  <a:schemeClr val="tx2">
                    <a:lumMod val="75000"/>
                  </a:schemeClr>
                </a:solidFill>
                <a:latin typeface="微软雅黑" panose="020B0503020204020204" pitchFamily="34" charset="-122"/>
                <a:ea typeface="微软雅黑" panose="020B0503020204020204" pitchFamily="34" charset="-122"/>
                <a:cs typeface="Lato Bold" charset="0"/>
              </a:rPr>
              <a:t>California</a:t>
            </a:r>
          </a:p>
        </p:txBody>
      </p:sp>
      <p:sp>
        <p:nvSpPr>
          <p:cNvPr id="20" name="Subtitle 2"/>
          <p:cNvSpPr txBox="1">
            <a:spLocks/>
          </p:cNvSpPr>
          <p:nvPr/>
        </p:nvSpPr>
        <p:spPr>
          <a:xfrm>
            <a:off x="1030038" y="4323349"/>
            <a:ext cx="5777791" cy="1947809"/>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2020"/>
              </a:lnSpc>
            </a:pPr>
            <a:r>
              <a:rPr lang="en-US" sz="1100" dirty="0">
                <a:solidFill>
                  <a:schemeClr val="bg1">
                    <a:lumMod val="50000"/>
                  </a:schemeClr>
                </a:solidFill>
                <a:latin typeface="微软雅黑" panose="020B0503020204020204" pitchFamily="34" charset="-122"/>
                <a:ea typeface="微软雅黑" panose="020B0503020204020204" pitchFamily="34" charset="-122"/>
                <a:cs typeface="Poppins Light" charset="0"/>
              </a:rPr>
              <a:t>Frequently, your initial font choice is taken out of your hands; companies often specify a typeface, or even a set of fonts, as part of their brand guidelines. Occasionally you’ll find a job has specific requirements.</a:t>
            </a:r>
          </a:p>
          <a:p>
            <a:pPr algn="just">
              <a:lnSpc>
                <a:spcPts val="2020"/>
              </a:lnSpc>
            </a:pPr>
            <a:endParaRPr lang="en-US" sz="1100" dirty="0">
              <a:solidFill>
                <a:schemeClr val="bg1">
                  <a:lumMod val="50000"/>
                </a:schemeClr>
              </a:solidFill>
              <a:latin typeface="微软雅黑" panose="020B0503020204020204" pitchFamily="34" charset="-122"/>
              <a:ea typeface="微软雅黑" panose="020B0503020204020204" pitchFamily="34" charset="-122"/>
              <a:cs typeface="Poppins Light" charset="0"/>
            </a:endParaRPr>
          </a:p>
          <a:p>
            <a:pPr algn="just">
              <a:lnSpc>
                <a:spcPts val="2020"/>
              </a:lnSpc>
            </a:pPr>
            <a:r>
              <a:rPr lang="en-US" sz="1100" dirty="0">
                <a:solidFill>
                  <a:schemeClr val="bg1">
                    <a:lumMod val="50000"/>
                  </a:schemeClr>
                </a:solidFill>
                <a:latin typeface="微软雅黑" panose="020B0503020204020204" pitchFamily="34" charset="-122"/>
                <a:ea typeface="微软雅黑" panose="020B0503020204020204" pitchFamily="34" charset="-122"/>
                <a:cs typeface="Poppins Light" charset="0"/>
              </a:rPr>
              <a:t>When selecting a typeface for body text, your primary concern should be readability. Don’t concern yourself with personality at this stage. I’m of the school of thought that believes</a:t>
            </a:r>
          </a:p>
        </p:txBody>
      </p:sp>
      <p:sp>
        <p:nvSpPr>
          <p:cNvPr id="21" name="TextBox 44"/>
          <p:cNvSpPr txBox="1"/>
          <p:nvPr/>
        </p:nvSpPr>
        <p:spPr>
          <a:xfrm>
            <a:off x="3228944" y="3608969"/>
            <a:ext cx="1199089" cy="253857"/>
          </a:xfrm>
          <a:prstGeom prst="rect">
            <a:avLst/>
          </a:prstGeom>
          <a:noFill/>
        </p:spPr>
        <p:txBody>
          <a:bodyPr wrap="none" rtlCol="0" anchor="ctr" anchorCtr="0">
            <a:spAutoFit/>
          </a:bodyPr>
          <a:lstStyle/>
          <a:p>
            <a:pPr algn="ctr"/>
            <a:r>
              <a:rPr lang="en-US" sz="1050" dirty="0">
                <a:solidFill>
                  <a:srgbClr val="A70C1B"/>
                </a:solidFill>
                <a:latin typeface="微软雅黑" panose="020B0503020204020204" pitchFamily="34" charset="-122"/>
                <a:ea typeface="微软雅黑" panose="020B0503020204020204" pitchFamily="34" charset="-122"/>
                <a:cs typeface="Poppins Light" charset="0"/>
              </a:rPr>
              <a:t>CEO / Manager</a:t>
            </a:r>
          </a:p>
        </p:txBody>
      </p:sp>
      <p:sp>
        <p:nvSpPr>
          <p:cNvPr id="22" name="TextBox 45"/>
          <p:cNvSpPr txBox="1"/>
          <p:nvPr/>
        </p:nvSpPr>
        <p:spPr>
          <a:xfrm>
            <a:off x="2766786" y="3838413"/>
            <a:ext cx="2123402" cy="338554"/>
          </a:xfrm>
          <a:prstGeom prst="rect">
            <a:avLst/>
          </a:prstGeom>
          <a:noFill/>
        </p:spPr>
        <p:txBody>
          <a:bodyPr wrap="none" rtlCol="0" anchor="ctr" anchorCtr="0">
            <a:spAutoFit/>
          </a:bodyPr>
          <a:lstStyle/>
          <a:p>
            <a:pPr algn="ctr"/>
            <a:r>
              <a:rPr lang="en-US" sz="1600" b="1" dirty="0">
                <a:solidFill>
                  <a:srgbClr val="BB0E1F"/>
                </a:solidFill>
                <a:latin typeface="微软雅黑" panose="020B0503020204020204" pitchFamily="34" charset="-122"/>
                <a:ea typeface="微软雅黑" panose="020B0503020204020204" pitchFamily="34" charset="-122"/>
                <a:cs typeface="Poppins SemiBold" charset="0"/>
              </a:rPr>
              <a:t>SANDRA BULLOCK</a:t>
            </a:r>
          </a:p>
        </p:txBody>
      </p:sp>
      <p:pic>
        <p:nvPicPr>
          <p:cNvPr id="23" name="Picture Placeholder 4"/>
          <p:cNvPicPr>
            <a:picLocks noChangeAspect="1"/>
          </p:cNvPicPr>
          <p:nvPr/>
        </p:nvPicPr>
        <p:blipFill>
          <a:blip r:embed="rId3" cstate="email">
            <a:extLst>
              <a:ext uri="{28A0092B-C50C-407E-A947-70E740481C1C}">
                <a14:useLocalDpi xmlns:a14="http://schemas.microsoft.com/office/drawing/2010/main"/>
              </a:ext>
            </a:extLst>
          </a:blip>
          <a:srcRect l="21455" r="21455"/>
          <a:stretch>
            <a:fillRect/>
          </a:stretch>
        </p:blipFill>
        <p:spPr>
          <a:xfrm>
            <a:off x="2884478" y="1371986"/>
            <a:ext cx="1888015" cy="2190099"/>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p:spPr>
      </p:pic>
    </p:spTree>
    <p:extLst>
      <p:ext uri="{BB962C8B-B14F-4D97-AF65-F5344CB8AC3E}">
        <p14:creationId xmlns:p14="http://schemas.microsoft.com/office/powerpoint/2010/main" val="219689894"/>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250" fill="hold"/>
                                        <p:tgtEl>
                                          <p:spTgt spid="20"/>
                                        </p:tgtEl>
                                        <p:attrNameLst>
                                          <p:attrName>ppt_x</p:attrName>
                                        </p:attrNameLst>
                                      </p:cBhvr>
                                      <p:tavLst>
                                        <p:tav tm="0">
                                          <p:val>
                                            <p:strVal val="#ppt_x"/>
                                          </p:val>
                                        </p:tav>
                                        <p:tav tm="100000">
                                          <p:val>
                                            <p:strVal val="#ppt_x"/>
                                          </p:val>
                                        </p:tav>
                                      </p:tavLst>
                                    </p:anim>
                                    <p:anim calcmode="lin" valueType="num">
                                      <p:cBhvr additive="base">
                                        <p:cTn id="13" dur="250" fill="hold"/>
                                        <p:tgtEl>
                                          <p:spTgt spid="20"/>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4"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250" fill="hold"/>
                                        <p:tgtEl>
                                          <p:spTgt spid="21"/>
                                        </p:tgtEl>
                                        <p:attrNameLst>
                                          <p:attrName>ppt_x</p:attrName>
                                        </p:attrNameLst>
                                      </p:cBhvr>
                                      <p:tavLst>
                                        <p:tav tm="0">
                                          <p:val>
                                            <p:strVal val="#ppt_x"/>
                                          </p:val>
                                        </p:tav>
                                        <p:tav tm="100000">
                                          <p:val>
                                            <p:strVal val="#ppt_x"/>
                                          </p:val>
                                        </p:tav>
                                      </p:tavLst>
                                    </p:anim>
                                    <p:anim calcmode="lin" valueType="num">
                                      <p:cBhvr additive="base">
                                        <p:cTn id="18" dur="250" fill="hold"/>
                                        <p:tgtEl>
                                          <p:spTgt spid="21"/>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ppt_x"/>
                                          </p:val>
                                        </p:tav>
                                        <p:tav tm="100000">
                                          <p:val>
                                            <p:strVal val="#ppt_x"/>
                                          </p:val>
                                        </p:tav>
                                      </p:tavLst>
                                    </p:anim>
                                    <p:anim calcmode="lin" valueType="num">
                                      <p:cBhvr additive="base">
                                        <p:cTn id="23" dur="250" fill="hold"/>
                                        <p:tgtEl>
                                          <p:spTgt spid="22"/>
                                        </p:tgtEl>
                                        <p:attrNameLst>
                                          <p:attrName>ppt_y</p:attrName>
                                        </p:attrNameLst>
                                      </p:cBhvr>
                                      <p:tavLst>
                                        <p:tav tm="0">
                                          <p:val>
                                            <p:strVal val="1+#ppt_h/2"/>
                                          </p:val>
                                        </p:tav>
                                        <p:tav tm="100000">
                                          <p:val>
                                            <p:strVal val="#ppt_y"/>
                                          </p:val>
                                        </p:tav>
                                      </p:tavLst>
                                    </p:anim>
                                  </p:childTnLst>
                                </p:cTn>
                              </p:par>
                            </p:childTnLst>
                          </p:cTn>
                        </p:par>
                        <p:par>
                          <p:cTn id="24" fill="hold">
                            <p:stCondLst>
                              <p:cond delay="1250"/>
                            </p:stCondLst>
                            <p:childTnLst>
                              <p:par>
                                <p:cTn id="25" presetID="2" presetClass="entr" presetSubtype="4"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250" fill="hold"/>
                                        <p:tgtEl>
                                          <p:spTgt spid="23"/>
                                        </p:tgtEl>
                                        <p:attrNameLst>
                                          <p:attrName>ppt_x</p:attrName>
                                        </p:attrNameLst>
                                      </p:cBhvr>
                                      <p:tavLst>
                                        <p:tav tm="0">
                                          <p:val>
                                            <p:strVal val="#ppt_x"/>
                                          </p:val>
                                        </p:tav>
                                        <p:tav tm="100000">
                                          <p:val>
                                            <p:strVal val="#ppt_x"/>
                                          </p:val>
                                        </p:tav>
                                      </p:tavLst>
                                    </p:anim>
                                    <p:anim calcmode="lin" valueType="num">
                                      <p:cBhvr additive="base">
                                        <p:cTn id="28" dur="250" fill="hold"/>
                                        <p:tgtEl>
                                          <p:spTgt spid="23"/>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42"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250"/>
                                        <p:tgtEl>
                                          <p:spTgt spid="5"/>
                                        </p:tgtEl>
                                      </p:cBhvr>
                                    </p:animEffect>
                                    <p:anim calcmode="lin" valueType="num">
                                      <p:cBhvr>
                                        <p:cTn id="33" dur="250" fill="hold"/>
                                        <p:tgtEl>
                                          <p:spTgt spid="5"/>
                                        </p:tgtEl>
                                        <p:attrNameLst>
                                          <p:attrName>ppt_x</p:attrName>
                                        </p:attrNameLst>
                                      </p:cBhvr>
                                      <p:tavLst>
                                        <p:tav tm="0">
                                          <p:val>
                                            <p:strVal val="#ppt_x"/>
                                          </p:val>
                                        </p:tav>
                                        <p:tav tm="100000">
                                          <p:val>
                                            <p:strVal val="#ppt_x"/>
                                          </p:val>
                                        </p:tav>
                                      </p:tavLst>
                                    </p:anim>
                                    <p:anim calcmode="lin" valueType="num">
                                      <p:cBhvr>
                                        <p:cTn id="34" dur="250" fill="hold"/>
                                        <p:tgtEl>
                                          <p:spTgt spid="5"/>
                                        </p:tgtEl>
                                        <p:attrNameLst>
                                          <p:attrName>ppt_y</p:attrName>
                                        </p:attrNameLst>
                                      </p:cBhvr>
                                      <p:tavLst>
                                        <p:tav tm="0">
                                          <p:val>
                                            <p:strVal val="#ppt_y+.1"/>
                                          </p:val>
                                        </p:tav>
                                        <p:tav tm="100000">
                                          <p:val>
                                            <p:strVal val="#ppt_y"/>
                                          </p:val>
                                        </p:tav>
                                      </p:tavLst>
                                    </p:anim>
                                  </p:childTnLst>
                                </p:cTn>
                              </p:par>
                            </p:childTnLst>
                          </p:cTn>
                        </p:par>
                        <p:par>
                          <p:cTn id="35" fill="hold">
                            <p:stCondLst>
                              <p:cond delay="1750"/>
                            </p:stCondLst>
                            <p:childTnLst>
                              <p:par>
                                <p:cTn id="36" presetID="42"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50"/>
                                        <p:tgtEl>
                                          <p:spTgt spid="6"/>
                                        </p:tgtEl>
                                      </p:cBhvr>
                                    </p:animEffect>
                                    <p:anim calcmode="lin" valueType="num">
                                      <p:cBhvr>
                                        <p:cTn id="39" dur="250" fill="hold"/>
                                        <p:tgtEl>
                                          <p:spTgt spid="6"/>
                                        </p:tgtEl>
                                        <p:attrNameLst>
                                          <p:attrName>ppt_x</p:attrName>
                                        </p:attrNameLst>
                                      </p:cBhvr>
                                      <p:tavLst>
                                        <p:tav tm="0">
                                          <p:val>
                                            <p:strVal val="#ppt_x"/>
                                          </p:val>
                                        </p:tav>
                                        <p:tav tm="100000">
                                          <p:val>
                                            <p:strVal val="#ppt_x"/>
                                          </p:val>
                                        </p:tav>
                                      </p:tavLst>
                                    </p:anim>
                                    <p:anim calcmode="lin" valueType="num">
                                      <p:cBhvr>
                                        <p:cTn id="40" dur="250" fill="hold"/>
                                        <p:tgtEl>
                                          <p:spTgt spid="6"/>
                                        </p:tgtEl>
                                        <p:attrNameLst>
                                          <p:attrName>ppt_y</p:attrName>
                                        </p:attrNameLst>
                                      </p:cBhvr>
                                      <p:tavLst>
                                        <p:tav tm="0">
                                          <p:val>
                                            <p:strVal val="#ppt_y+.1"/>
                                          </p:val>
                                        </p:tav>
                                        <p:tav tm="100000">
                                          <p:val>
                                            <p:strVal val="#ppt_y"/>
                                          </p:val>
                                        </p:tav>
                                      </p:tavLst>
                                    </p:anim>
                                  </p:childTnLst>
                                </p:cTn>
                              </p:par>
                            </p:childTnLst>
                          </p:cTn>
                        </p:par>
                        <p:par>
                          <p:cTn id="41" fill="hold">
                            <p:stCondLst>
                              <p:cond delay="2000"/>
                            </p:stCondLst>
                            <p:childTnLst>
                              <p:par>
                                <p:cTn id="42" presetID="42"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250"/>
                                        <p:tgtEl>
                                          <p:spTgt spid="7"/>
                                        </p:tgtEl>
                                      </p:cBhvr>
                                    </p:animEffect>
                                    <p:anim calcmode="lin" valueType="num">
                                      <p:cBhvr>
                                        <p:cTn id="45" dur="250" fill="hold"/>
                                        <p:tgtEl>
                                          <p:spTgt spid="7"/>
                                        </p:tgtEl>
                                        <p:attrNameLst>
                                          <p:attrName>ppt_x</p:attrName>
                                        </p:attrNameLst>
                                      </p:cBhvr>
                                      <p:tavLst>
                                        <p:tav tm="0">
                                          <p:val>
                                            <p:strVal val="#ppt_x"/>
                                          </p:val>
                                        </p:tav>
                                        <p:tav tm="100000">
                                          <p:val>
                                            <p:strVal val="#ppt_x"/>
                                          </p:val>
                                        </p:tav>
                                      </p:tavLst>
                                    </p:anim>
                                    <p:anim calcmode="lin" valueType="num">
                                      <p:cBhvr>
                                        <p:cTn id="46" dur="250" fill="hold"/>
                                        <p:tgtEl>
                                          <p:spTgt spid="7"/>
                                        </p:tgtEl>
                                        <p:attrNameLst>
                                          <p:attrName>ppt_y</p:attrName>
                                        </p:attrNameLst>
                                      </p:cBhvr>
                                      <p:tavLst>
                                        <p:tav tm="0">
                                          <p:val>
                                            <p:strVal val="#ppt_y+.1"/>
                                          </p:val>
                                        </p:tav>
                                        <p:tav tm="100000">
                                          <p:val>
                                            <p:strVal val="#ppt_y"/>
                                          </p:val>
                                        </p:tav>
                                      </p:tavLst>
                                    </p:anim>
                                  </p:childTnLst>
                                </p:cTn>
                              </p:par>
                            </p:childTnLst>
                          </p:cTn>
                        </p:par>
                        <p:par>
                          <p:cTn id="47" fill="hold">
                            <p:stCondLst>
                              <p:cond delay="2250"/>
                            </p:stCondLst>
                            <p:childTnLst>
                              <p:par>
                                <p:cTn id="48" presetID="42" presetClass="entr" presetSubtype="0"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250"/>
                                        <p:tgtEl>
                                          <p:spTgt spid="8"/>
                                        </p:tgtEl>
                                      </p:cBhvr>
                                    </p:animEffect>
                                    <p:anim calcmode="lin" valueType="num">
                                      <p:cBhvr>
                                        <p:cTn id="51" dur="250" fill="hold"/>
                                        <p:tgtEl>
                                          <p:spTgt spid="8"/>
                                        </p:tgtEl>
                                        <p:attrNameLst>
                                          <p:attrName>ppt_x</p:attrName>
                                        </p:attrNameLst>
                                      </p:cBhvr>
                                      <p:tavLst>
                                        <p:tav tm="0">
                                          <p:val>
                                            <p:strVal val="#ppt_x"/>
                                          </p:val>
                                        </p:tav>
                                        <p:tav tm="100000">
                                          <p:val>
                                            <p:strVal val="#ppt_x"/>
                                          </p:val>
                                        </p:tav>
                                      </p:tavLst>
                                    </p:anim>
                                    <p:anim calcmode="lin" valueType="num">
                                      <p:cBhvr>
                                        <p:cTn id="52" dur="250" fill="hold"/>
                                        <p:tgtEl>
                                          <p:spTgt spid="8"/>
                                        </p:tgtEl>
                                        <p:attrNameLst>
                                          <p:attrName>ppt_y</p:attrName>
                                        </p:attrNameLst>
                                      </p:cBhvr>
                                      <p:tavLst>
                                        <p:tav tm="0">
                                          <p:val>
                                            <p:strVal val="#ppt_y+.1"/>
                                          </p:val>
                                        </p:tav>
                                        <p:tav tm="100000">
                                          <p:val>
                                            <p:strVal val="#ppt_y"/>
                                          </p:val>
                                        </p:tav>
                                      </p:tavLst>
                                    </p:anim>
                                  </p:childTnLst>
                                </p:cTn>
                              </p:par>
                            </p:childTnLst>
                          </p:cTn>
                        </p:par>
                        <p:par>
                          <p:cTn id="53" fill="hold">
                            <p:stCondLst>
                              <p:cond delay="2500"/>
                            </p:stCondLst>
                            <p:childTnLst>
                              <p:par>
                                <p:cTn id="54" presetID="42" presetClass="entr" presetSubtype="0" fill="hold" grpId="0" nodeType="after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250"/>
                                        <p:tgtEl>
                                          <p:spTgt spid="9"/>
                                        </p:tgtEl>
                                      </p:cBhvr>
                                    </p:animEffect>
                                    <p:anim calcmode="lin" valueType="num">
                                      <p:cBhvr>
                                        <p:cTn id="57" dur="250" fill="hold"/>
                                        <p:tgtEl>
                                          <p:spTgt spid="9"/>
                                        </p:tgtEl>
                                        <p:attrNameLst>
                                          <p:attrName>ppt_x</p:attrName>
                                        </p:attrNameLst>
                                      </p:cBhvr>
                                      <p:tavLst>
                                        <p:tav tm="0">
                                          <p:val>
                                            <p:strVal val="#ppt_x"/>
                                          </p:val>
                                        </p:tav>
                                        <p:tav tm="100000">
                                          <p:val>
                                            <p:strVal val="#ppt_x"/>
                                          </p:val>
                                        </p:tav>
                                      </p:tavLst>
                                    </p:anim>
                                    <p:anim calcmode="lin" valueType="num">
                                      <p:cBhvr>
                                        <p:cTn id="58" dur="250" fill="hold"/>
                                        <p:tgtEl>
                                          <p:spTgt spid="9"/>
                                        </p:tgtEl>
                                        <p:attrNameLst>
                                          <p:attrName>ppt_y</p:attrName>
                                        </p:attrNameLst>
                                      </p:cBhvr>
                                      <p:tavLst>
                                        <p:tav tm="0">
                                          <p:val>
                                            <p:strVal val="#ppt_y+.1"/>
                                          </p:val>
                                        </p:tav>
                                        <p:tav tm="100000">
                                          <p:val>
                                            <p:strVal val="#ppt_y"/>
                                          </p:val>
                                        </p:tav>
                                      </p:tavLst>
                                    </p:anim>
                                  </p:childTnLst>
                                </p:cTn>
                              </p:par>
                            </p:childTnLst>
                          </p:cTn>
                        </p:par>
                        <p:par>
                          <p:cTn id="59" fill="hold">
                            <p:stCondLst>
                              <p:cond delay="2750"/>
                            </p:stCondLst>
                            <p:childTnLst>
                              <p:par>
                                <p:cTn id="60" presetID="42" presetClass="entr" presetSubtype="0" fill="hold" grpId="0"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250"/>
                                        <p:tgtEl>
                                          <p:spTgt spid="10"/>
                                        </p:tgtEl>
                                      </p:cBhvr>
                                    </p:animEffect>
                                    <p:anim calcmode="lin" valueType="num">
                                      <p:cBhvr>
                                        <p:cTn id="63" dur="250" fill="hold"/>
                                        <p:tgtEl>
                                          <p:spTgt spid="10"/>
                                        </p:tgtEl>
                                        <p:attrNameLst>
                                          <p:attrName>ppt_x</p:attrName>
                                        </p:attrNameLst>
                                      </p:cBhvr>
                                      <p:tavLst>
                                        <p:tav tm="0">
                                          <p:val>
                                            <p:strVal val="#ppt_x"/>
                                          </p:val>
                                        </p:tav>
                                        <p:tav tm="100000">
                                          <p:val>
                                            <p:strVal val="#ppt_x"/>
                                          </p:val>
                                        </p:tav>
                                      </p:tavLst>
                                    </p:anim>
                                    <p:anim calcmode="lin" valueType="num">
                                      <p:cBhvr>
                                        <p:cTn id="64" dur="250" fill="hold"/>
                                        <p:tgtEl>
                                          <p:spTgt spid="10"/>
                                        </p:tgtEl>
                                        <p:attrNameLst>
                                          <p:attrName>ppt_y</p:attrName>
                                        </p:attrNameLst>
                                      </p:cBhvr>
                                      <p:tavLst>
                                        <p:tav tm="0">
                                          <p:val>
                                            <p:strVal val="#ppt_y+.1"/>
                                          </p:val>
                                        </p:tav>
                                        <p:tav tm="100000">
                                          <p:val>
                                            <p:strVal val="#ppt_y"/>
                                          </p:val>
                                        </p:tav>
                                      </p:tavLst>
                                    </p:anim>
                                  </p:childTnLst>
                                </p:cTn>
                              </p:par>
                            </p:childTnLst>
                          </p:cTn>
                        </p:par>
                        <p:par>
                          <p:cTn id="65" fill="hold">
                            <p:stCondLst>
                              <p:cond delay="3000"/>
                            </p:stCondLst>
                            <p:childTnLst>
                              <p:par>
                                <p:cTn id="66" presetID="42" presetClass="entr" presetSubtype="0"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250"/>
                                        <p:tgtEl>
                                          <p:spTgt spid="14"/>
                                        </p:tgtEl>
                                      </p:cBhvr>
                                    </p:animEffect>
                                    <p:anim calcmode="lin" valueType="num">
                                      <p:cBhvr>
                                        <p:cTn id="69" dur="250" fill="hold"/>
                                        <p:tgtEl>
                                          <p:spTgt spid="14"/>
                                        </p:tgtEl>
                                        <p:attrNameLst>
                                          <p:attrName>ppt_x</p:attrName>
                                        </p:attrNameLst>
                                      </p:cBhvr>
                                      <p:tavLst>
                                        <p:tav tm="0">
                                          <p:val>
                                            <p:strVal val="#ppt_x"/>
                                          </p:val>
                                        </p:tav>
                                        <p:tav tm="100000">
                                          <p:val>
                                            <p:strVal val="#ppt_x"/>
                                          </p:val>
                                        </p:tav>
                                      </p:tavLst>
                                    </p:anim>
                                    <p:anim calcmode="lin" valueType="num">
                                      <p:cBhvr>
                                        <p:cTn id="70" dur="250" fill="hold"/>
                                        <p:tgtEl>
                                          <p:spTgt spid="14"/>
                                        </p:tgtEl>
                                        <p:attrNameLst>
                                          <p:attrName>ppt_y</p:attrName>
                                        </p:attrNameLst>
                                      </p:cBhvr>
                                      <p:tavLst>
                                        <p:tav tm="0">
                                          <p:val>
                                            <p:strVal val="#ppt_y+.1"/>
                                          </p:val>
                                        </p:tav>
                                        <p:tav tm="100000">
                                          <p:val>
                                            <p:strVal val="#ppt_y"/>
                                          </p:val>
                                        </p:tav>
                                      </p:tavLst>
                                    </p:anim>
                                  </p:childTnLst>
                                </p:cTn>
                              </p:par>
                            </p:childTnLst>
                          </p:cTn>
                        </p:par>
                        <p:par>
                          <p:cTn id="71" fill="hold">
                            <p:stCondLst>
                              <p:cond delay="3250"/>
                            </p:stCondLst>
                            <p:childTnLst>
                              <p:par>
                                <p:cTn id="72" presetID="42" presetClass="entr" presetSubtype="0" fill="hold" grpId="0" nodeType="after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250"/>
                                        <p:tgtEl>
                                          <p:spTgt spid="15"/>
                                        </p:tgtEl>
                                      </p:cBhvr>
                                    </p:animEffect>
                                    <p:anim calcmode="lin" valueType="num">
                                      <p:cBhvr>
                                        <p:cTn id="75" dur="250" fill="hold"/>
                                        <p:tgtEl>
                                          <p:spTgt spid="15"/>
                                        </p:tgtEl>
                                        <p:attrNameLst>
                                          <p:attrName>ppt_x</p:attrName>
                                        </p:attrNameLst>
                                      </p:cBhvr>
                                      <p:tavLst>
                                        <p:tav tm="0">
                                          <p:val>
                                            <p:strVal val="#ppt_x"/>
                                          </p:val>
                                        </p:tav>
                                        <p:tav tm="100000">
                                          <p:val>
                                            <p:strVal val="#ppt_x"/>
                                          </p:val>
                                        </p:tav>
                                      </p:tavLst>
                                    </p:anim>
                                    <p:anim calcmode="lin" valueType="num">
                                      <p:cBhvr>
                                        <p:cTn id="76" dur="250" fill="hold"/>
                                        <p:tgtEl>
                                          <p:spTgt spid="15"/>
                                        </p:tgtEl>
                                        <p:attrNameLst>
                                          <p:attrName>ppt_y</p:attrName>
                                        </p:attrNameLst>
                                      </p:cBhvr>
                                      <p:tavLst>
                                        <p:tav tm="0">
                                          <p:val>
                                            <p:strVal val="#ppt_y+.1"/>
                                          </p:val>
                                        </p:tav>
                                        <p:tav tm="100000">
                                          <p:val>
                                            <p:strVal val="#ppt_y"/>
                                          </p:val>
                                        </p:tav>
                                      </p:tavLst>
                                    </p:anim>
                                  </p:childTnLst>
                                </p:cTn>
                              </p:par>
                            </p:childTnLst>
                          </p:cTn>
                        </p:par>
                        <p:par>
                          <p:cTn id="77" fill="hold">
                            <p:stCondLst>
                              <p:cond delay="3500"/>
                            </p:stCondLst>
                            <p:childTnLst>
                              <p:par>
                                <p:cTn id="78" presetID="42" presetClass="entr" presetSubtype="0" fill="hold" grpId="0" nodeType="after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250"/>
                                        <p:tgtEl>
                                          <p:spTgt spid="16"/>
                                        </p:tgtEl>
                                      </p:cBhvr>
                                    </p:animEffect>
                                    <p:anim calcmode="lin" valueType="num">
                                      <p:cBhvr>
                                        <p:cTn id="81" dur="250" fill="hold"/>
                                        <p:tgtEl>
                                          <p:spTgt spid="16"/>
                                        </p:tgtEl>
                                        <p:attrNameLst>
                                          <p:attrName>ppt_x</p:attrName>
                                        </p:attrNameLst>
                                      </p:cBhvr>
                                      <p:tavLst>
                                        <p:tav tm="0">
                                          <p:val>
                                            <p:strVal val="#ppt_x"/>
                                          </p:val>
                                        </p:tav>
                                        <p:tav tm="100000">
                                          <p:val>
                                            <p:strVal val="#ppt_x"/>
                                          </p:val>
                                        </p:tav>
                                      </p:tavLst>
                                    </p:anim>
                                    <p:anim calcmode="lin" valueType="num">
                                      <p:cBhvr>
                                        <p:cTn id="82" dur="250" fill="hold"/>
                                        <p:tgtEl>
                                          <p:spTgt spid="16"/>
                                        </p:tgtEl>
                                        <p:attrNameLst>
                                          <p:attrName>ppt_y</p:attrName>
                                        </p:attrNameLst>
                                      </p:cBhvr>
                                      <p:tavLst>
                                        <p:tav tm="0">
                                          <p:val>
                                            <p:strVal val="#ppt_y+.1"/>
                                          </p:val>
                                        </p:tav>
                                        <p:tav tm="100000">
                                          <p:val>
                                            <p:strVal val="#ppt_y"/>
                                          </p:val>
                                        </p:tav>
                                      </p:tavLst>
                                    </p:anim>
                                  </p:childTnLst>
                                </p:cTn>
                              </p:par>
                            </p:childTnLst>
                          </p:cTn>
                        </p:par>
                        <p:par>
                          <p:cTn id="83" fill="hold">
                            <p:stCondLst>
                              <p:cond delay="3750"/>
                            </p:stCondLst>
                            <p:childTnLst>
                              <p:par>
                                <p:cTn id="84" presetID="42" presetClass="entr" presetSubtype="0" fill="hold" grpId="0" nodeType="after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250"/>
                                        <p:tgtEl>
                                          <p:spTgt spid="17"/>
                                        </p:tgtEl>
                                      </p:cBhvr>
                                    </p:animEffect>
                                    <p:anim calcmode="lin" valueType="num">
                                      <p:cBhvr>
                                        <p:cTn id="87" dur="250" fill="hold"/>
                                        <p:tgtEl>
                                          <p:spTgt spid="17"/>
                                        </p:tgtEl>
                                        <p:attrNameLst>
                                          <p:attrName>ppt_x</p:attrName>
                                        </p:attrNameLst>
                                      </p:cBhvr>
                                      <p:tavLst>
                                        <p:tav tm="0">
                                          <p:val>
                                            <p:strVal val="#ppt_x"/>
                                          </p:val>
                                        </p:tav>
                                        <p:tav tm="100000">
                                          <p:val>
                                            <p:strVal val="#ppt_x"/>
                                          </p:val>
                                        </p:tav>
                                      </p:tavLst>
                                    </p:anim>
                                    <p:anim calcmode="lin" valueType="num">
                                      <p:cBhvr>
                                        <p:cTn id="88" dur="250" fill="hold"/>
                                        <p:tgtEl>
                                          <p:spTgt spid="17"/>
                                        </p:tgtEl>
                                        <p:attrNameLst>
                                          <p:attrName>ppt_y</p:attrName>
                                        </p:attrNameLst>
                                      </p:cBhvr>
                                      <p:tavLst>
                                        <p:tav tm="0">
                                          <p:val>
                                            <p:strVal val="#ppt_y+.1"/>
                                          </p:val>
                                        </p:tav>
                                        <p:tav tm="100000">
                                          <p:val>
                                            <p:strVal val="#ppt_y"/>
                                          </p:val>
                                        </p:tav>
                                      </p:tavLst>
                                    </p:anim>
                                  </p:childTnLst>
                                </p:cTn>
                              </p:par>
                            </p:childTnLst>
                          </p:cTn>
                        </p:par>
                        <p:par>
                          <p:cTn id="89" fill="hold">
                            <p:stCondLst>
                              <p:cond delay="4000"/>
                            </p:stCondLst>
                            <p:childTnLst>
                              <p:par>
                                <p:cTn id="90" presetID="42" presetClass="entr" presetSubtype="0" fill="hold" grpId="0"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250"/>
                                        <p:tgtEl>
                                          <p:spTgt spid="18"/>
                                        </p:tgtEl>
                                      </p:cBhvr>
                                    </p:animEffect>
                                    <p:anim calcmode="lin" valueType="num">
                                      <p:cBhvr>
                                        <p:cTn id="93" dur="250" fill="hold"/>
                                        <p:tgtEl>
                                          <p:spTgt spid="18"/>
                                        </p:tgtEl>
                                        <p:attrNameLst>
                                          <p:attrName>ppt_x</p:attrName>
                                        </p:attrNameLst>
                                      </p:cBhvr>
                                      <p:tavLst>
                                        <p:tav tm="0">
                                          <p:val>
                                            <p:strVal val="#ppt_x"/>
                                          </p:val>
                                        </p:tav>
                                        <p:tav tm="100000">
                                          <p:val>
                                            <p:strVal val="#ppt_x"/>
                                          </p:val>
                                        </p:tav>
                                      </p:tavLst>
                                    </p:anim>
                                    <p:anim calcmode="lin" valueType="num">
                                      <p:cBhvr>
                                        <p:cTn id="94" dur="250" fill="hold"/>
                                        <p:tgtEl>
                                          <p:spTgt spid="18"/>
                                        </p:tgtEl>
                                        <p:attrNameLst>
                                          <p:attrName>ppt_y</p:attrName>
                                        </p:attrNameLst>
                                      </p:cBhvr>
                                      <p:tavLst>
                                        <p:tav tm="0">
                                          <p:val>
                                            <p:strVal val="#ppt_y+.1"/>
                                          </p:val>
                                        </p:tav>
                                        <p:tav tm="100000">
                                          <p:val>
                                            <p:strVal val="#ppt_y"/>
                                          </p:val>
                                        </p:tav>
                                      </p:tavLst>
                                    </p:anim>
                                  </p:childTnLst>
                                </p:cTn>
                              </p:par>
                            </p:childTnLst>
                          </p:cTn>
                        </p:par>
                        <p:par>
                          <p:cTn id="95" fill="hold">
                            <p:stCondLst>
                              <p:cond delay="4250"/>
                            </p:stCondLst>
                            <p:childTnLst>
                              <p:par>
                                <p:cTn id="96" presetID="42" presetClass="entr" presetSubtype="0" fill="hold" grpId="0" nodeType="after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fade">
                                      <p:cBhvr>
                                        <p:cTn id="98" dur="250"/>
                                        <p:tgtEl>
                                          <p:spTgt spid="19"/>
                                        </p:tgtEl>
                                      </p:cBhvr>
                                    </p:animEffect>
                                    <p:anim calcmode="lin" valueType="num">
                                      <p:cBhvr>
                                        <p:cTn id="99" dur="250" fill="hold"/>
                                        <p:tgtEl>
                                          <p:spTgt spid="19"/>
                                        </p:tgtEl>
                                        <p:attrNameLst>
                                          <p:attrName>ppt_x</p:attrName>
                                        </p:attrNameLst>
                                      </p:cBhvr>
                                      <p:tavLst>
                                        <p:tav tm="0">
                                          <p:val>
                                            <p:strVal val="#ppt_x"/>
                                          </p:val>
                                        </p:tav>
                                        <p:tav tm="100000">
                                          <p:val>
                                            <p:strVal val="#ppt_x"/>
                                          </p:val>
                                        </p:tav>
                                      </p:tavLst>
                                    </p:anim>
                                    <p:anim calcmode="lin" valueType="num">
                                      <p:cBhvr>
                                        <p:cTn id="100" dur="25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9" grpId="0"/>
      <p:bldP spid="10" grpId="0"/>
      <p:bldP spid="14" grpId="0" animBg="1"/>
      <p:bldP spid="15" grpId="0"/>
      <p:bldP spid="16" grpId="0"/>
      <p:bldP spid="17" grpId="0" animBg="1"/>
      <p:bldP spid="18" grpId="0"/>
      <p:bldP spid="19" grpId="0"/>
      <p:bldP spid="20" grpId="0"/>
      <p:bldP spid="21"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1537" y="111286"/>
            <a:ext cx="2003000" cy="496177"/>
            <a:chOff x="9992476" y="172796"/>
            <a:chExt cx="2003464" cy="496292"/>
          </a:xfrm>
        </p:grpSpPr>
        <p:sp>
          <p:nvSpPr>
            <p:cNvPr id="12" name="Rectangle 37"/>
            <p:cNvSpPr/>
            <p:nvPr/>
          </p:nvSpPr>
          <p:spPr>
            <a:xfrm>
              <a:off x="10605949" y="623369"/>
              <a:ext cx="776519" cy="45719"/>
            </a:xfrm>
            <a:prstGeom prst="rect">
              <a:avLst/>
            </a:prstGeom>
            <a:solidFill>
              <a:srgbClr val="BB0E1F"/>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Subtitle 2"/>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sp>
        <p:nvSpPr>
          <p:cNvPr id="5" name="Triangle 1"/>
          <p:cNvSpPr/>
          <p:nvPr/>
        </p:nvSpPr>
        <p:spPr>
          <a:xfrm flipV="1">
            <a:off x="3899682" y="1944767"/>
            <a:ext cx="4343865" cy="3744711"/>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6" name="Oval 16"/>
          <p:cNvSpPr/>
          <p:nvPr/>
        </p:nvSpPr>
        <p:spPr>
          <a:xfrm>
            <a:off x="3545129" y="2654124"/>
            <a:ext cx="1700279" cy="1700721"/>
          </a:xfrm>
          <a:prstGeom prst="ellipse">
            <a:avLst/>
          </a:prstGeom>
          <a:solidFill>
            <a:srgbClr val="6B0811"/>
          </a:solidFill>
          <a:ln>
            <a:noFill/>
          </a:ln>
          <a:effectLst/>
        </p:spPr>
        <p:style>
          <a:lnRef idx="1">
            <a:schemeClr val="accent1"/>
          </a:lnRef>
          <a:fillRef idx="3">
            <a:schemeClr val="accent1"/>
          </a:fillRef>
          <a:effectRef idx="2">
            <a:schemeClr val="accent1"/>
          </a:effectRef>
          <a:fontRef idx="minor">
            <a:schemeClr val="lt1"/>
          </a:fontRef>
        </p:style>
        <p:txBody>
          <a:bodyPr lIns="91401" tIns="45700" rIns="91401" bIns="45700" rtlCol="0" anchor="ctr"/>
          <a:lstStyle/>
          <a:p>
            <a:pPr algn="ctr"/>
            <a:endParaRPr lang="en-US" sz="3199" dirty="0">
              <a:solidFill>
                <a:schemeClr val="tx1"/>
              </a:solidFill>
              <a:latin typeface="微软雅黑" panose="020B0503020204020204" pitchFamily="34" charset="-122"/>
            </a:endParaRPr>
          </a:p>
        </p:txBody>
      </p:sp>
      <p:sp>
        <p:nvSpPr>
          <p:cNvPr id="7" name="Oval 17"/>
          <p:cNvSpPr/>
          <p:nvPr/>
        </p:nvSpPr>
        <p:spPr>
          <a:xfrm>
            <a:off x="7148510" y="2654124"/>
            <a:ext cx="1700279" cy="1700721"/>
          </a:xfrm>
          <a:prstGeom prst="ellipse">
            <a:avLst/>
          </a:prstGeom>
          <a:solidFill>
            <a:srgbClr val="BB0E1F"/>
          </a:solidFill>
          <a:ln>
            <a:noFill/>
          </a:ln>
          <a:effectLst/>
        </p:spPr>
        <p:style>
          <a:lnRef idx="1">
            <a:schemeClr val="accent1"/>
          </a:lnRef>
          <a:fillRef idx="3">
            <a:schemeClr val="accent1"/>
          </a:fillRef>
          <a:effectRef idx="2">
            <a:schemeClr val="accent1"/>
          </a:effectRef>
          <a:fontRef idx="minor">
            <a:schemeClr val="lt1"/>
          </a:fontRef>
        </p:style>
        <p:txBody>
          <a:bodyPr lIns="91401" tIns="45700" rIns="91401" bIns="45700" rtlCol="0" anchor="ctr"/>
          <a:lstStyle/>
          <a:p>
            <a:pPr algn="ctr"/>
            <a:endParaRPr lang="en-US" sz="3199" dirty="0">
              <a:solidFill>
                <a:schemeClr val="tx1"/>
              </a:solidFill>
              <a:latin typeface="微软雅黑" panose="020B0503020204020204" pitchFamily="34" charset="-122"/>
            </a:endParaRPr>
          </a:p>
        </p:txBody>
      </p:sp>
      <p:sp>
        <p:nvSpPr>
          <p:cNvPr id="8" name="TextBox 27"/>
          <p:cNvSpPr txBox="1"/>
          <p:nvPr/>
        </p:nvSpPr>
        <p:spPr>
          <a:xfrm>
            <a:off x="5247574" y="2831780"/>
            <a:ext cx="1816524" cy="1338443"/>
          </a:xfrm>
          <a:prstGeom prst="rect">
            <a:avLst/>
          </a:prstGeom>
          <a:noFill/>
        </p:spPr>
        <p:txBody>
          <a:bodyPr wrap="none" rtlCol="0">
            <a:spAutoFit/>
          </a:bodyPr>
          <a:lstStyle/>
          <a:p>
            <a:pPr algn="ctr"/>
            <a:r>
              <a:rPr lang="en-US" sz="2699" b="1" dirty="0">
                <a:solidFill>
                  <a:schemeClr val="bg1">
                    <a:lumMod val="50000"/>
                  </a:schemeClr>
                </a:solidFill>
                <a:latin typeface="微软雅黑" panose="020B0503020204020204" pitchFamily="34" charset="-122"/>
                <a:ea typeface="微软雅黑" panose="020B0503020204020204" pitchFamily="34" charset="-122"/>
                <a:cs typeface="Lato Black" charset="0"/>
              </a:rPr>
              <a:t>Only</a:t>
            </a:r>
          </a:p>
          <a:p>
            <a:pPr algn="ctr"/>
            <a:r>
              <a:rPr lang="en-US" sz="2699" b="1" dirty="0">
                <a:solidFill>
                  <a:schemeClr val="bg1">
                    <a:lumMod val="50000"/>
                  </a:schemeClr>
                </a:solidFill>
                <a:latin typeface="微软雅黑" panose="020B0503020204020204" pitchFamily="34" charset="-122"/>
                <a:ea typeface="微软雅黑" panose="020B0503020204020204" pitchFamily="34" charset="-122"/>
                <a:cs typeface="Lato Black" charset="0"/>
              </a:rPr>
              <a:t>Great</a:t>
            </a:r>
          </a:p>
          <a:p>
            <a:pPr algn="ctr"/>
            <a:r>
              <a:rPr lang="en-US" sz="2699" b="1" dirty="0">
                <a:solidFill>
                  <a:schemeClr val="bg1">
                    <a:lumMod val="50000"/>
                  </a:schemeClr>
                </a:solidFill>
                <a:latin typeface="微软雅黑" panose="020B0503020204020204" pitchFamily="34" charset="-122"/>
                <a:ea typeface="微软雅黑" panose="020B0503020204020204" pitchFamily="34" charset="-122"/>
                <a:cs typeface="Lato Black" charset="0"/>
              </a:rPr>
              <a:t>Solutions</a:t>
            </a:r>
          </a:p>
        </p:txBody>
      </p:sp>
      <p:sp>
        <p:nvSpPr>
          <p:cNvPr id="9" name="TextBox 25"/>
          <p:cNvSpPr txBox="1"/>
          <p:nvPr/>
        </p:nvSpPr>
        <p:spPr>
          <a:xfrm>
            <a:off x="8977047" y="3043483"/>
            <a:ext cx="2090356" cy="1117996"/>
          </a:xfrm>
          <a:prstGeom prst="rect">
            <a:avLst/>
          </a:prstGeom>
          <a:noFill/>
        </p:spPr>
        <p:txBody>
          <a:bodyPr wrap="square" rtlCol="0">
            <a:spAutoFit/>
          </a:bodyPr>
          <a:lstStyle/>
          <a:p>
            <a:pPr>
              <a:lnSpc>
                <a:spcPts val="2020"/>
              </a:lnSpc>
            </a:pPr>
            <a:r>
              <a:rPr lang="en-US" sz="1200" dirty="0">
                <a:solidFill>
                  <a:schemeClr val="bg1">
                    <a:lumMod val="50000"/>
                  </a:schemeClr>
                </a:solidFill>
                <a:latin typeface="微软雅黑" panose="020B0503020204020204" pitchFamily="34" charset="-122"/>
                <a:ea typeface="微软雅黑" panose="020B0503020204020204" pitchFamily="34" charset="-122"/>
                <a:cs typeface="Lato Light" charset="0"/>
              </a:rPr>
              <a:t>Phenomenon whereby something new and somehow valuable is formed the create</a:t>
            </a:r>
          </a:p>
        </p:txBody>
      </p:sp>
      <p:sp>
        <p:nvSpPr>
          <p:cNvPr id="10" name="Rectangle 29"/>
          <p:cNvSpPr/>
          <p:nvPr/>
        </p:nvSpPr>
        <p:spPr>
          <a:xfrm>
            <a:off x="8977048" y="2665271"/>
            <a:ext cx="973343" cy="276999"/>
          </a:xfrm>
          <a:prstGeom prst="rect">
            <a:avLst/>
          </a:prstGeom>
        </p:spPr>
        <p:txBody>
          <a:bodyPr wrap="none">
            <a:spAutoFit/>
          </a:bodyPr>
          <a:lstStyle/>
          <a:p>
            <a:r>
              <a:rPr lang="en-US" sz="1200" b="1" dirty="0">
                <a:solidFill>
                  <a:srgbClr val="BB0E1F"/>
                </a:solidFill>
                <a:latin typeface="微软雅黑" panose="020B0503020204020204" pitchFamily="34" charset="-122"/>
                <a:ea typeface="微软雅黑" panose="020B0503020204020204" pitchFamily="34" charset="-122"/>
                <a:cs typeface="Lato Black" charset="0"/>
              </a:rPr>
              <a:t>Solution 2</a:t>
            </a:r>
          </a:p>
        </p:txBody>
      </p:sp>
      <p:sp>
        <p:nvSpPr>
          <p:cNvPr id="14" name="TextBox 39"/>
          <p:cNvSpPr txBox="1"/>
          <p:nvPr/>
        </p:nvSpPr>
        <p:spPr>
          <a:xfrm>
            <a:off x="1232234" y="3043483"/>
            <a:ext cx="2090356" cy="1117996"/>
          </a:xfrm>
          <a:prstGeom prst="rect">
            <a:avLst/>
          </a:prstGeom>
          <a:noFill/>
        </p:spPr>
        <p:txBody>
          <a:bodyPr wrap="square" rtlCol="0">
            <a:spAutoFit/>
          </a:bodyPr>
          <a:lstStyle/>
          <a:p>
            <a:pPr algn="r">
              <a:lnSpc>
                <a:spcPts val="2020"/>
              </a:lnSpc>
            </a:pPr>
            <a:r>
              <a:rPr lang="en-US" sz="1200" dirty="0">
                <a:solidFill>
                  <a:schemeClr val="bg1">
                    <a:lumMod val="50000"/>
                  </a:schemeClr>
                </a:solidFill>
                <a:latin typeface="微软雅黑" panose="020B0503020204020204" pitchFamily="34" charset="-122"/>
                <a:ea typeface="微软雅黑" panose="020B0503020204020204" pitchFamily="34" charset="-122"/>
                <a:cs typeface="Lato Light" charset="0"/>
              </a:rPr>
              <a:t>Phenomenon whereby something new and somehow valuable is formed the create</a:t>
            </a:r>
          </a:p>
        </p:txBody>
      </p:sp>
      <p:sp>
        <p:nvSpPr>
          <p:cNvPr id="15" name="Rectangle 40"/>
          <p:cNvSpPr/>
          <p:nvPr/>
        </p:nvSpPr>
        <p:spPr>
          <a:xfrm>
            <a:off x="2350520" y="2665271"/>
            <a:ext cx="973343" cy="276999"/>
          </a:xfrm>
          <a:prstGeom prst="rect">
            <a:avLst/>
          </a:prstGeom>
        </p:spPr>
        <p:txBody>
          <a:bodyPr wrap="none">
            <a:spAutoFit/>
          </a:bodyPr>
          <a:lstStyle/>
          <a:p>
            <a:pPr algn="r"/>
            <a:r>
              <a:rPr lang="en-US" sz="1200" b="1" dirty="0">
                <a:solidFill>
                  <a:srgbClr val="6B0811"/>
                </a:solidFill>
                <a:latin typeface="微软雅黑" panose="020B0503020204020204" pitchFamily="34" charset="-122"/>
                <a:ea typeface="微软雅黑" panose="020B0503020204020204" pitchFamily="34" charset="-122"/>
                <a:cs typeface="Lato Black" charset="0"/>
              </a:rPr>
              <a:t>Solution 1</a:t>
            </a:r>
          </a:p>
        </p:txBody>
      </p:sp>
      <p:sp>
        <p:nvSpPr>
          <p:cNvPr id="16" name="Shape 2616"/>
          <p:cNvSpPr/>
          <p:nvPr/>
        </p:nvSpPr>
        <p:spPr>
          <a:xfrm>
            <a:off x="4037862" y="3167134"/>
            <a:ext cx="714811" cy="649988"/>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17" name="Shape 2618"/>
          <p:cNvSpPr/>
          <p:nvPr/>
        </p:nvSpPr>
        <p:spPr>
          <a:xfrm>
            <a:off x="7641278" y="3093770"/>
            <a:ext cx="714741" cy="714843"/>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Tree>
    <p:extLst>
      <p:ext uri="{BB962C8B-B14F-4D97-AF65-F5344CB8AC3E}">
        <p14:creationId xmlns:p14="http://schemas.microsoft.com/office/powerpoint/2010/main" val="2638508044"/>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ppt_x"/>
                                          </p:val>
                                        </p:tav>
                                        <p:tav tm="100000">
                                          <p:val>
                                            <p:strVal val="#ppt_x"/>
                                          </p:val>
                                        </p:tav>
                                      </p:tavLst>
                                    </p:anim>
                                    <p:anim calcmode="lin" valueType="num">
                                      <p:cBhvr additive="base">
                                        <p:cTn id="23" dur="250" fill="hold"/>
                                        <p:tgtEl>
                                          <p:spTgt spid="7"/>
                                        </p:tgtEl>
                                        <p:attrNameLst>
                                          <p:attrName>ppt_y</p:attrName>
                                        </p:attrNameLst>
                                      </p:cBhvr>
                                      <p:tavLst>
                                        <p:tav tm="0">
                                          <p:val>
                                            <p:strVal val="1+#ppt_h/2"/>
                                          </p:val>
                                        </p:tav>
                                        <p:tav tm="100000">
                                          <p:val>
                                            <p:strVal val="#ppt_y"/>
                                          </p:val>
                                        </p:tav>
                                      </p:tavLst>
                                    </p:anim>
                                  </p:childTnLst>
                                </p:cTn>
                              </p:par>
                            </p:childTnLst>
                          </p:cTn>
                        </p:par>
                        <p:par>
                          <p:cTn id="24" fill="hold">
                            <p:stCondLst>
                              <p:cond delay="1250"/>
                            </p:stCondLst>
                            <p:childTnLst>
                              <p:par>
                                <p:cTn id="25" presetID="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250" fill="hold"/>
                                        <p:tgtEl>
                                          <p:spTgt spid="8"/>
                                        </p:tgtEl>
                                        <p:attrNameLst>
                                          <p:attrName>ppt_x</p:attrName>
                                        </p:attrNameLst>
                                      </p:cBhvr>
                                      <p:tavLst>
                                        <p:tav tm="0">
                                          <p:val>
                                            <p:strVal val="#ppt_x"/>
                                          </p:val>
                                        </p:tav>
                                        <p:tav tm="100000">
                                          <p:val>
                                            <p:strVal val="#ppt_x"/>
                                          </p:val>
                                        </p:tav>
                                      </p:tavLst>
                                    </p:anim>
                                    <p:anim calcmode="lin" valueType="num">
                                      <p:cBhvr additive="base">
                                        <p:cTn id="28" dur="25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 presetClass="entr" presetSubtype="4"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250" fill="hold"/>
                                        <p:tgtEl>
                                          <p:spTgt spid="9"/>
                                        </p:tgtEl>
                                        <p:attrNameLst>
                                          <p:attrName>ppt_x</p:attrName>
                                        </p:attrNameLst>
                                      </p:cBhvr>
                                      <p:tavLst>
                                        <p:tav tm="0">
                                          <p:val>
                                            <p:strVal val="#ppt_x"/>
                                          </p:val>
                                        </p:tav>
                                        <p:tav tm="100000">
                                          <p:val>
                                            <p:strVal val="#ppt_x"/>
                                          </p:val>
                                        </p:tav>
                                      </p:tavLst>
                                    </p:anim>
                                    <p:anim calcmode="lin" valueType="num">
                                      <p:cBhvr additive="base">
                                        <p:cTn id="33" dur="250" fill="hold"/>
                                        <p:tgtEl>
                                          <p:spTgt spid="9"/>
                                        </p:tgtEl>
                                        <p:attrNameLst>
                                          <p:attrName>ppt_y</p:attrName>
                                        </p:attrNameLst>
                                      </p:cBhvr>
                                      <p:tavLst>
                                        <p:tav tm="0">
                                          <p:val>
                                            <p:strVal val="1+#ppt_h/2"/>
                                          </p:val>
                                        </p:tav>
                                        <p:tav tm="100000">
                                          <p:val>
                                            <p:strVal val="#ppt_y"/>
                                          </p:val>
                                        </p:tav>
                                      </p:tavLst>
                                    </p:anim>
                                  </p:childTnLst>
                                </p:cTn>
                              </p:par>
                            </p:childTnLst>
                          </p:cTn>
                        </p:par>
                        <p:par>
                          <p:cTn id="34" fill="hold">
                            <p:stCondLst>
                              <p:cond delay="1750"/>
                            </p:stCondLst>
                            <p:childTnLst>
                              <p:par>
                                <p:cTn id="35" presetID="2" presetClass="entr" presetSubtype="4"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250" fill="hold"/>
                                        <p:tgtEl>
                                          <p:spTgt spid="10"/>
                                        </p:tgtEl>
                                        <p:attrNameLst>
                                          <p:attrName>ppt_x</p:attrName>
                                        </p:attrNameLst>
                                      </p:cBhvr>
                                      <p:tavLst>
                                        <p:tav tm="0">
                                          <p:val>
                                            <p:strVal val="#ppt_x"/>
                                          </p:val>
                                        </p:tav>
                                        <p:tav tm="100000">
                                          <p:val>
                                            <p:strVal val="#ppt_x"/>
                                          </p:val>
                                        </p:tav>
                                      </p:tavLst>
                                    </p:anim>
                                    <p:anim calcmode="lin" valueType="num">
                                      <p:cBhvr additive="base">
                                        <p:cTn id="38" dur="250" fill="hold"/>
                                        <p:tgtEl>
                                          <p:spTgt spid="10"/>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 presetClass="entr" presetSubtype="4"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250" fill="hold"/>
                                        <p:tgtEl>
                                          <p:spTgt spid="14"/>
                                        </p:tgtEl>
                                        <p:attrNameLst>
                                          <p:attrName>ppt_x</p:attrName>
                                        </p:attrNameLst>
                                      </p:cBhvr>
                                      <p:tavLst>
                                        <p:tav tm="0">
                                          <p:val>
                                            <p:strVal val="#ppt_x"/>
                                          </p:val>
                                        </p:tav>
                                        <p:tav tm="100000">
                                          <p:val>
                                            <p:strVal val="#ppt_x"/>
                                          </p:val>
                                        </p:tav>
                                      </p:tavLst>
                                    </p:anim>
                                    <p:anim calcmode="lin" valueType="num">
                                      <p:cBhvr additive="base">
                                        <p:cTn id="43" dur="250" fill="hold"/>
                                        <p:tgtEl>
                                          <p:spTgt spid="14"/>
                                        </p:tgtEl>
                                        <p:attrNameLst>
                                          <p:attrName>ppt_y</p:attrName>
                                        </p:attrNameLst>
                                      </p:cBhvr>
                                      <p:tavLst>
                                        <p:tav tm="0">
                                          <p:val>
                                            <p:strVal val="1+#ppt_h/2"/>
                                          </p:val>
                                        </p:tav>
                                        <p:tav tm="100000">
                                          <p:val>
                                            <p:strVal val="#ppt_y"/>
                                          </p:val>
                                        </p:tav>
                                      </p:tavLst>
                                    </p:anim>
                                  </p:childTnLst>
                                </p:cTn>
                              </p:par>
                            </p:childTnLst>
                          </p:cTn>
                        </p:par>
                        <p:par>
                          <p:cTn id="44" fill="hold">
                            <p:stCondLst>
                              <p:cond delay="2250"/>
                            </p:stCondLst>
                            <p:childTnLst>
                              <p:par>
                                <p:cTn id="45" presetID="2" presetClass="entr" presetSubtype="4"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250" fill="hold"/>
                                        <p:tgtEl>
                                          <p:spTgt spid="15"/>
                                        </p:tgtEl>
                                        <p:attrNameLst>
                                          <p:attrName>ppt_x</p:attrName>
                                        </p:attrNameLst>
                                      </p:cBhvr>
                                      <p:tavLst>
                                        <p:tav tm="0">
                                          <p:val>
                                            <p:strVal val="#ppt_x"/>
                                          </p:val>
                                        </p:tav>
                                        <p:tav tm="100000">
                                          <p:val>
                                            <p:strVal val="#ppt_x"/>
                                          </p:val>
                                        </p:tav>
                                      </p:tavLst>
                                    </p:anim>
                                    <p:anim calcmode="lin" valueType="num">
                                      <p:cBhvr additive="base">
                                        <p:cTn id="48" dur="250" fill="hold"/>
                                        <p:tgtEl>
                                          <p:spTgt spid="15"/>
                                        </p:tgtEl>
                                        <p:attrNameLst>
                                          <p:attrName>ppt_y</p:attrName>
                                        </p:attrNameLst>
                                      </p:cBhvr>
                                      <p:tavLst>
                                        <p:tav tm="0">
                                          <p:val>
                                            <p:strVal val="1+#ppt_h/2"/>
                                          </p:val>
                                        </p:tav>
                                        <p:tav tm="100000">
                                          <p:val>
                                            <p:strVal val="#ppt_y"/>
                                          </p:val>
                                        </p:tav>
                                      </p:tavLst>
                                    </p:anim>
                                  </p:childTnLst>
                                </p:cTn>
                              </p:par>
                            </p:childTnLst>
                          </p:cTn>
                        </p:par>
                        <p:par>
                          <p:cTn id="49" fill="hold">
                            <p:stCondLst>
                              <p:cond delay="2500"/>
                            </p:stCondLst>
                            <p:childTnLst>
                              <p:par>
                                <p:cTn id="50" presetID="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250" fill="hold"/>
                                        <p:tgtEl>
                                          <p:spTgt spid="16"/>
                                        </p:tgtEl>
                                        <p:attrNameLst>
                                          <p:attrName>ppt_x</p:attrName>
                                        </p:attrNameLst>
                                      </p:cBhvr>
                                      <p:tavLst>
                                        <p:tav tm="0">
                                          <p:val>
                                            <p:strVal val="#ppt_x"/>
                                          </p:val>
                                        </p:tav>
                                        <p:tav tm="100000">
                                          <p:val>
                                            <p:strVal val="#ppt_x"/>
                                          </p:val>
                                        </p:tav>
                                      </p:tavLst>
                                    </p:anim>
                                    <p:anim calcmode="lin" valueType="num">
                                      <p:cBhvr additive="base">
                                        <p:cTn id="53" dur="25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2750"/>
                            </p:stCondLst>
                            <p:childTnLst>
                              <p:par>
                                <p:cTn id="55" presetID="2" presetClass="entr" presetSubtype="4"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250" fill="hold"/>
                                        <p:tgtEl>
                                          <p:spTgt spid="17"/>
                                        </p:tgtEl>
                                        <p:attrNameLst>
                                          <p:attrName>ppt_x</p:attrName>
                                        </p:attrNameLst>
                                      </p:cBhvr>
                                      <p:tavLst>
                                        <p:tav tm="0">
                                          <p:val>
                                            <p:strVal val="#ppt_x"/>
                                          </p:val>
                                        </p:tav>
                                        <p:tav tm="100000">
                                          <p:val>
                                            <p:strVal val="#ppt_x"/>
                                          </p:val>
                                        </p:tav>
                                      </p:tavLst>
                                    </p:anim>
                                    <p:anim calcmode="lin" valueType="num">
                                      <p:cBhvr additive="base">
                                        <p:cTn id="58" dur="2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P spid="14" grpId="0"/>
      <p:bldP spid="15" grpId="0"/>
      <p:bldP spid="16"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rot="5400000" flipH="1">
            <a:off x="4374490" y="-1525446"/>
            <a:ext cx="3181300" cy="9885042"/>
          </a:xfrm>
          <a:prstGeom prst="rect">
            <a:avLst/>
          </a:prstGeom>
          <a:noFill/>
          <a:ln w="76200">
            <a:solidFill>
              <a:srgbClr val="6B0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8" name="矩形 27"/>
          <p:cNvSpPr/>
          <p:nvPr/>
        </p:nvSpPr>
        <p:spPr>
          <a:xfrm rot="16200000" flipH="1">
            <a:off x="9956130" y="5067448"/>
            <a:ext cx="1489608" cy="949904"/>
          </a:xfrm>
          <a:prstGeom prst="rect">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9" name="矩形 18"/>
          <p:cNvSpPr/>
          <p:nvPr/>
        </p:nvSpPr>
        <p:spPr>
          <a:xfrm rot="16200000" flipH="1">
            <a:off x="4157620" y="464177"/>
            <a:ext cx="4762500" cy="6943161"/>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98" name="Picture 97" descr="118-苏州大学-img6.jpg"/>
          <p:cNvPicPr>
            <a:picLocks noChangeAspect="1"/>
          </p:cNvPicPr>
          <p:nvPr/>
        </p:nvPicPr>
        <p:blipFill>
          <a:blip r:embed="rId5"/>
          <a:stretch>
            <a:fillRect/>
          </a:stretch>
        </p:blipFill>
        <p:spPr>
          <a:xfrm>
            <a:off x="1592118" y="828741"/>
            <a:ext cx="7620000" cy="4762500"/>
          </a:xfrm>
          <a:prstGeom prst="rect">
            <a:avLst/>
          </a:prstGeom>
        </p:spPr>
      </p:pic>
      <p:sp>
        <p:nvSpPr>
          <p:cNvPr id="29" name="矩形 28"/>
          <p:cNvSpPr/>
          <p:nvPr/>
        </p:nvSpPr>
        <p:spPr>
          <a:xfrm rot="16200000" flipH="1">
            <a:off x="975838" y="5844290"/>
            <a:ext cx="459634" cy="468604"/>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0" name="矩形 29"/>
          <p:cNvSpPr/>
          <p:nvPr/>
        </p:nvSpPr>
        <p:spPr>
          <a:xfrm rot="16200000" flipH="1">
            <a:off x="1589307" y="5844291"/>
            <a:ext cx="459635" cy="468604"/>
          </a:xfrm>
          <a:prstGeom prst="rect">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1" name="矩形 30"/>
          <p:cNvSpPr/>
          <p:nvPr/>
        </p:nvSpPr>
        <p:spPr>
          <a:xfrm rot="16200000" flipH="1">
            <a:off x="2202777" y="5844292"/>
            <a:ext cx="459634" cy="468604"/>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5" name="TextBox 17"/>
          <p:cNvSpPr txBox="1"/>
          <p:nvPr/>
        </p:nvSpPr>
        <p:spPr>
          <a:xfrm>
            <a:off x="1539067" y="1473231"/>
            <a:ext cx="7411608" cy="923330"/>
          </a:xfrm>
          <a:prstGeom prst="rect">
            <a:avLst/>
          </a:prstGeom>
          <a:noFill/>
        </p:spPr>
        <p:txBody>
          <a:bodyPr wrap="square" rtlCol="0">
            <a:normAutofit/>
          </a:bodyPr>
          <a:lstStyle/>
          <a:p>
            <a:pPr algn="r"/>
            <a:r>
              <a:rPr lang="zh-CN" altLang="en-US" sz="5400" b="1" spc="300" dirty="0">
                <a:solidFill>
                  <a:srgbClr val="FFFFFF"/>
                </a:solidFill>
                <a:latin typeface="微软雅黑" panose="020B0503020204020204" pitchFamily="34" charset="-122"/>
                <a:ea typeface="微软雅黑" panose="020B0503020204020204" pitchFamily="34" charset="-122"/>
                <a:cs typeface="Lato Black" charset="0"/>
              </a:rPr>
              <a:t>谢谢观看！</a:t>
            </a:r>
          </a:p>
        </p:txBody>
      </p:sp>
      <p:sp>
        <p:nvSpPr>
          <p:cNvPr id="37" name="Oval 19"/>
          <p:cNvSpPr>
            <a:spLocks noChangeAspect="1"/>
          </p:cNvSpPr>
          <p:nvPr/>
        </p:nvSpPr>
        <p:spPr>
          <a:xfrm rot="2738462" flipV="1">
            <a:off x="5849578" y="349923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38" name="Oval 20"/>
          <p:cNvSpPr>
            <a:spLocks noChangeAspect="1"/>
          </p:cNvSpPr>
          <p:nvPr/>
        </p:nvSpPr>
        <p:spPr>
          <a:xfrm rot="2738462" flipV="1">
            <a:off x="6032078" y="350127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39" name="Oval 21"/>
          <p:cNvSpPr>
            <a:spLocks noChangeAspect="1"/>
          </p:cNvSpPr>
          <p:nvPr/>
        </p:nvSpPr>
        <p:spPr>
          <a:xfrm rot="2738462" flipV="1">
            <a:off x="6214578" y="350331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0" name="Oval 22"/>
          <p:cNvSpPr>
            <a:spLocks noChangeAspect="1"/>
          </p:cNvSpPr>
          <p:nvPr/>
        </p:nvSpPr>
        <p:spPr>
          <a:xfrm rot="2738462" flipV="1">
            <a:off x="6397078" y="349862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1" name="Oval 23"/>
          <p:cNvSpPr>
            <a:spLocks noChangeAspect="1"/>
          </p:cNvSpPr>
          <p:nvPr/>
        </p:nvSpPr>
        <p:spPr>
          <a:xfrm rot="2738462" flipV="1">
            <a:off x="6579578" y="3500667"/>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2" name="Oval 24"/>
          <p:cNvSpPr>
            <a:spLocks noChangeAspect="1"/>
          </p:cNvSpPr>
          <p:nvPr/>
        </p:nvSpPr>
        <p:spPr>
          <a:xfrm rot="2738462" flipV="1">
            <a:off x="6762078" y="349597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3" name="Oval 25"/>
          <p:cNvSpPr>
            <a:spLocks noChangeAspect="1"/>
          </p:cNvSpPr>
          <p:nvPr/>
        </p:nvSpPr>
        <p:spPr>
          <a:xfrm rot="2738462" flipV="1">
            <a:off x="6944578" y="3498019"/>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4" name="Oval 26"/>
          <p:cNvSpPr>
            <a:spLocks noChangeAspect="1"/>
          </p:cNvSpPr>
          <p:nvPr/>
        </p:nvSpPr>
        <p:spPr>
          <a:xfrm rot="2738462" flipV="1">
            <a:off x="7127078" y="350006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5" name="Oval 27"/>
          <p:cNvSpPr>
            <a:spLocks noChangeAspect="1"/>
          </p:cNvSpPr>
          <p:nvPr/>
        </p:nvSpPr>
        <p:spPr>
          <a:xfrm rot="2738462" flipV="1">
            <a:off x="7309578" y="3502102"/>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6" name="Oval 29"/>
          <p:cNvSpPr>
            <a:spLocks noChangeAspect="1"/>
          </p:cNvSpPr>
          <p:nvPr/>
        </p:nvSpPr>
        <p:spPr>
          <a:xfrm rot="2738462" flipV="1">
            <a:off x="7492077" y="349741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7" name="Oval 30"/>
          <p:cNvSpPr>
            <a:spLocks noChangeAspect="1"/>
          </p:cNvSpPr>
          <p:nvPr/>
        </p:nvSpPr>
        <p:spPr>
          <a:xfrm rot="2738462" flipV="1">
            <a:off x="7674578" y="349945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8" name="Oval 31"/>
          <p:cNvSpPr>
            <a:spLocks noChangeAspect="1"/>
          </p:cNvSpPr>
          <p:nvPr/>
        </p:nvSpPr>
        <p:spPr>
          <a:xfrm rot="2738462" flipV="1">
            <a:off x="7857078" y="350149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9" name="Oval 32"/>
          <p:cNvSpPr>
            <a:spLocks noChangeAspect="1"/>
          </p:cNvSpPr>
          <p:nvPr/>
        </p:nvSpPr>
        <p:spPr>
          <a:xfrm rot="2738462" flipV="1">
            <a:off x="5849578" y="362997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0" name="Oval 33"/>
          <p:cNvSpPr>
            <a:spLocks noChangeAspect="1"/>
          </p:cNvSpPr>
          <p:nvPr/>
        </p:nvSpPr>
        <p:spPr>
          <a:xfrm rot="2738462" flipV="1">
            <a:off x="6032078" y="363201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1" name="Oval 34"/>
          <p:cNvSpPr>
            <a:spLocks noChangeAspect="1"/>
          </p:cNvSpPr>
          <p:nvPr/>
        </p:nvSpPr>
        <p:spPr>
          <a:xfrm rot="2738462" flipV="1">
            <a:off x="6214578" y="363405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2" name="Oval 35"/>
          <p:cNvSpPr>
            <a:spLocks noChangeAspect="1"/>
          </p:cNvSpPr>
          <p:nvPr/>
        </p:nvSpPr>
        <p:spPr>
          <a:xfrm rot="2738462" flipV="1">
            <a:off x="6397078" y="3629362"/>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3" name="Oval 36"/>
          <p:cNvSpPr>
            <a:spLocks noChangeAspect="1"/>
          </p:cNvSpPr>
          <p:nvPr/>
        </p:nvSpPr>
        <p:spPr>
          <a:xfrm rot="2738462" flipV="1">
            <a:off x="6579578" y="3631404"/>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4" name="Oval 37"/>
          <p:cNvSpPr>
            <a:spLocks noChangeAspect="1"/>
          </p:cNvSpPr>
          <p:nvPr/>
        </p:nvSpPr>
        <p:spPr>
          <a:xfrm rot="2738462" flipV="1">
            <a:off x="6762078" y="362671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5" name="Oval 38"/>
          <p:cNvSpPr>
            <a:spLocks noChangeAspect="1"/>
          </p:cNvSpPr>
          <p:nvPr/>
        </p:nvSpPr>
        <p:spPr>
          <a:xfrm rot="2738462" flipV="1">
            <a:off x="6944578" y="362875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6" name="Oval 39"/>
          <p:cNvSpPr>
            <a:spLocks noChangeAspect="1"/>
          </p:cNvSpPr>
          <p:nvPr/>
        </p:nvSpPr>
        <p:spPr>
          <a:xfrm rot="2738462" flipV="1">
            <a:off x="7127078" y="3630797"/>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7" name="Oval 40"/>
          <p:cNvSpPr>
            <a:spLocks noChangeAspect="1"/>
          </p:cNvSpPr>
          <p:nvPr/>
        </p:nvSpPr>
        <p:spPr>
          <a:xfrm rot="2738462" flipV="1">
            <a:off x="7309578" y="3632839"/>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8" name="Oval 41"/>
          <p:cNvSpPr>
            <a:spLocks noChangeAspect="1"/>
          </p:cNvSpPr>
          <p:nvPr/>
        </p:nvSpPr>
        <p:spPr>
          <a:xfrm rot="2738462" flipV="1">
            <a:off x="7492077" y="3628148"/>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9" name="Oval 42"/>
          <p:cNvSpPr>
            <a:spLocks noChangeAspect="1"/>
          </p:cNvSpPr>
          <p:nvPr/>
        </p:nvSpPr>
        <p:spPr>
          <a:xfrm rot="2738462" flipV="1">
            <a:off x="7674578" y="363019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0" name="Oval 43"/>
          <p:cNvSpPr>
            <a:spLocks noChangeAspect="1"/>
          </p:cNvSpPr>
          <p:nvPr/>
        </p:nvSpPr>
        <p:spPr>
          <a:xfrm rot="2738462" flipV="1">
            <a:off x="7857078" y="363223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1" name="Oval 44"/>
          <p:cNvSpPr>
            <a:spLocks noChangeAspect="1"/>
          </p:cNvSpPr>
          <p:nvPr/>
        </p:nvSpPr>
        <p:spPr>
          <a:xfrm rot="2738462" flipV="1">
            <a:off x="8035742" y="349923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2" name="Oval 45"/>
          <p:cNvSpPr>
            <a:spLocks noChangeAspect="1"/>
          </p:cNvSpPr>
          <p:nvPr/>
        </p:nvSpPr>
        <p:spPr>
          <a:xfrm rot="2738462" flipV="1">
            <a:off x="8218242" y="350127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3" name="Oval 46"/>
          <p:cNvSpPr>
            <a:spLocks noChangeAspect="1"/>
          </p:cNvSpPr>
          <p:nvPr/>
        </p:nvSpPr>
        <p:spPr>
          <a:xfrm rot="2738462" flipV="1">
            <a:off x="8400742" y="350331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4" name="Oval 47"/>
          <p:cNvSpPr>
            <a:spLocks noChangeAspect="1"/>
          </p:cNvSpPr>
          <p:nvPr/>
        </p:nvSpPr>
        <p:spPr>
          <a:xfrm rot="2738462" flipV="1">
            <a:off x="8583242" y="349862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5" name="Oval 48"/>
          <p:cNvSpPr>
            <a:spLocks noChangeAspect="1"/>
          </p:cNvSpPr>
          <p:nvPr/>
        </p:nvSpPr>
        <p:spPr>
          <a:xfrm rot="2738462" flipV="1">
            <a:off x="8765742" y="3500667"/>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6" name="Oval 49"/>
          <p:cNvSpPr>
            <a:spLocks noChangeAspect="1"/>
          </p:cNvSpPr>
          <p:nvPr/>
        </p:nvSpPr>
        <p:spPr>
          <a:xfrm rot="2738462" flipV="1">
            <a:off x="8948242" y="349597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7" name="Oval 50"/>
          <p:cNvSpPr>
            <a:spLocks noChangeAspect="1"/>
          </p:cNvSpPr>
          <p:nvPr/>
        </p:nvSpPr>
        <p:spPr>
          <a:xfrm rot="2738462" flipV="1">
            <a:off x="9130742" y="3498019"/>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8" name="Oval 51"/>
          <p:cNvSpPr>
            <a:spLocks noChangeAspect="1"/>
          </p:cNvSpPr>
          <p:nvPr/>
        </p:nvSpPr>
        <p:spPr>
          <a:xfrm rot="2738462" flipV="1">
            <a:off x="9313242" y="350006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9" name="Oval 52"/>
          <p:cNvSpPr>
            <a:spLocks noChangeAspect="1"/>
          </p:cNvSpPr>
          <p:nvPr/>
        </p:nvSpPr>
        <p:spPr>
          <a:xfrm rot="2738462" flipV="1">
            <a:off x="9495742" y="3502102"/>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0" name="Oval 53"/>
          <p:cNvSpPr>
            <a:spLocks noChangeAspect="1"/>
          </p:cNvSpPr>
          <p:nvPr/>
        </p:nvSpPr>
        <p:spPr>
          <a:xfrm rot="2738462" flipV="1">
            <a:off x="9678241" y="349741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1" name="Oval 54"/>
          <p:cNvSpPr>
            <a:spLocks noChangeAspect="1"/>
          </p:cNvSpPr>
          <p:nvPr/>
        </p:nvSpPr>
        <p:spPr>
          <a:xfrm rot="2738462" flipV="1">
            <a:off x="9860742" y="349945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2" name="Oval 55"/>
          <p:cNvSpPr>
            <a:spLocks noChangeAspect="1"/>
          </p:cNvSpPr>
          <p:nvPr/>
        </p:nvSpPr>
        <p:spPr>
          <a:xfrm rot="2738462" flipV="1">
            <a:off x="10043242" y="350149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3" name="Oval 56"/>
          <p:cNvSpPr>
            <a:spLocks noChangeAspect="1"/>
          </p:cNvSpPr>
          <p:nvPr/>
        </p:nvSpPr>
        <p:spPr>
          <a:xfrm rot="2738462" flipV="1">
            <a:off x="8035742" y="362997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4" name="Oval 57"/>
          <p:cNvSpPr>
            <a:spLocks noChangeAspect="1"/>
          </p:cNvSpPr>
          <p:nvPr/>
        </p:nvSpPr>
        <p:spPr>
          <a:xfrm rot="2738462" flipV="1">
            <a:off x="8218242" y="363201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5" name="Oval 58"/>
          <p:cNvSpPr>
            <a:spLocks noChangeAspect="1"/>
          </p:cNvSpPr>
          <p:nvPr/>
        </p:nvSpPr>
        <p:spPr>
          <a:xfrm rot="2738462" flipV="1">
            <a:off x="8400742" y="363405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6" name="Oval 59"/>
          <p:cNvSpPr>
            <a:spLocks noChangeAspect="1"/>
          </p:cNvSpPr>
          <p:nvPr/>
        </p:nvSpPr>
        <p:spPr>
          <a:xfrm rot="2738462" flipV="1">
            <a:off x="8583242" y="3629362"/>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7" name="Oval 60"/>
          <p:cNvSpPr>
            <a:spLocks noChangeAspect="1"/>
          </p:cNvSpPr>
          <p:nvPr/>
        </p:nvSpPr>
        <p:spPr>
          <a:xfrm rot="2738462" flipV="1">
            <a:off x="8765742" y="3631404"/>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8" name="Oval 61"/>
          <p:cNvSpPr>
            <a:spLocks noChangeAspect="1"/>
          </p:cNvSpPr>
          <p:nvPr/>
        </p:nvSpPr>
        <p:spPr>
          <a:xfrm rot="2738462" flipV="1">
            <a:off x="8948242" y="362671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9" name="Oval 62"/>
          <p:cNvSpPr>
            <a:spLocks noChangeAspect="1"/>
          </p:cNvSpPr>
          <p:nvPr/>
        </p:nvSpPr>
        <p:spPr>
          <a:xfrm rot="2738462" flipV="1">
            <a:off x="9130742" y="362875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0" name="Oval 63"/>
          <p:cNvSpPr>
            <a:spLocks noChangeAspect="1"/>
          </p:cNvSpPr>
          <p:nvPr/>
        </p:nvSpPr>
        <p:spPr>
          <a:xfrm rot="2738462" flipV="1">
            <a:off x="9313242" y="3630797"/>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1" name="Oval 64"/>
          <p:cNvSpPr>
            <a:spLocks noChangeAspect="1"/>
          </p:cNvSpPr>
          <p:nvPr/>
        </p:nvSpPr>
        <p:spPr>
          <a:xfrm rot="2738462" flipV="1">
            <a:off x="9495742" y="3632839"/>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2" name="Oval 65"/>
          <p:cNvSpPr>
            <a:spLocks noChangeAspect="1"/>
          </p:cNvSpPr>
          <p:nvPr/>
        </p:nvSpPr>
        <p:spPr>
          <a:xfrm rot="2738462" flipV="1">
            <a:off x="9678241" y="3628148"/>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3" name="Oval 66"/>
          <p:cNvSpPr>
            <a:spLocks noChangeAspect="1"/>
          </p:cNvSpPr>
          <p:nvPr/>
        </p:nvSpPr>
        <p:spPr>
          <a:xfrm rot="2738462" flipV="1">
            <a:off x="9860742" y="363019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4" name="Oval 67"/>
          <p:cNvSpPr>
            <a:spLocks noChangeAspect="1"/>
          </p:cNvSpPr>
          <p:nvPr/>
        </p:nvSpPr>
        <p:spPr>
          <a:xfrm rot="2738462" flipV="1">
            <a:off x="10043242" y="363223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5" name="TextBox 23"/>
          <p:cNvSpPr txBox="1"/>
          <p:nvPr/>
        </p:nvSpPr>
        <p:spPr>
          <a:xfrm>
            <a:off x="4986860" y="4493159"/>
            <a:ext cx="4069750" cy="1815462"/>
          </a:xfrm>
          <a:prstGeom prst="rect">
            <a:avLst/>
          </a:prstGeom>
          <a:noFill/>
        </p:spPr>
        <p:txBody>
          <a:bodyPr wrap="square" rtlCol="0">
            <a:spAutoFit/>
          </a:bodyPr>
          <a:lstStyle/>
          <a:p>
            <a:r>
              <a:rPr lang="en-US" altLang="zh-CN" sz="800" dirty="0">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latin typeface="微软雅黑" pitchFamily="34" charset="-122"/>
                <a:ea typeface="微软雅黑" pitchFamily="34" charset="-122"/>
              </a:rPr>
              <a:t>aste</a:t>
            </a:r>
            <a:r>
              <a:rPr lang="en-US" altLang="zh-CN" sz="800" dirty="0">
                <a:latin typeface="微软雅黑" pitchFamily="34" charset="-122"/>
                <a:ea typeface="微软雅黑" pitchFamily="34" charset="-122"/>
              </a:rPr>
              <a:t> in this box, and select only the text. Your content to play here, or through your copy, paste in this box, and select only the text.</a:t>
            </a:r>
            <a:endParaRPr lang="zh-CN" altLang="en-US" sz="800" dirty="0">
              <a:latin typeface="微软雅黑" pitchFamily="34" charset="-122"/>
              <a:ea typeface="微软雅黑" pitchFamily="34" charset="-122"/>
            </a:endParaRPr>
          </a:p>
          <a:p>
            <a:r>
              <a:rPr lang="en-US" altLang="zh-CN" sz="800" dirty="0">
                <a:latin typeface="微软雅黑" pitchFamily="34" charset="-122"/>
                <a:ea typeface="微软雅黑" pitchFamily="34" charset="-122"/>
              </a:rPr>
              <a:t>Your content to play here, or through your copy, </a:t>
            </a:r>
          </a:p>
          <a:p>
            <a:r>
              <a:rPr lang="en-US" altLang="zh-CN" sz="800" dirty="0">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latin typeface="微软雅黑" pitchFamily="34" charset="-122"/>
                <a:ea typeface="微软雅黑" pitchFamily="34" charset="-122"/>
              </a:rPr>
              <a:t>aste</a:t>
            </a:r>
            <a:r>
              <a:rPr lang="en-US" altLang="zh-CN" sz="800" dirty="0">
                <a:latin typeface="微软雅黑" pitchFamily="34" charset="-122"/>
                <a:ea typeface="微软雅黑" pitchFamily="34" charset="-122"/>
              </a:rPr>
              <a:t> in this box, and select only the text. Your content to play here, or through your copy, paste in this box, and select only the text. paste in this box, and select only the text. Your content to play here, or through your copy, paste in this box, and select only the text. Your content to play here, or through your copy, </a:t>
            </a:r>
            <a:r>
              <a:rPr lang="en-US" altLang="zh-CN" sz="800" dirty="0" err="1">
                <a:latin typeface="微软雅黑" pitchFamily="34" charset="-122"/>
                <a:ea typeface="微软雅黑" pitchFamily="34" charset="-122"/>
              </a:rPr>
              <a:t>aste</a:t>
            </a:r>
            <a:r>
              <a:rPr lang="en-US" altLang="zh-CN" sz="800" dirty="0">
                <a:latin typeface="微软雅黑" pitchFamily="34" charset="-122"/>
                <a:ea typeface="微软雅黑" pitchFamily="34" charset="-122"/>
              </a:rPr>
              <a:t> in this box, and select only the text. Your content to play here, or through your copy, paste in this box, and select only the text.</a:t>
            </a:r>
            <a:endParaRPr lang="zh-CN" altLang="en-US" sz="800" dirty="0">
              <a:latin typeface="微软雅黑" pitchFamily="34" charset="-122"/>
              <a:ea typeface="微软雅黑" pitchFamily="34" charset="-122"/>
            </a:endParaRPr>
          </a:p>
          <a:p>
            <a:endParaRPr lang="en-US" altLang="zh-CN" sz="800" dirty="0">
              <a:latin typeface="微软雅黑" pitchFamily="34" charset="-122"/>
              <a:ea typeface="微软雅黑" pitchFamily="34" charset="-122"/>
            </a:endParaRPr>
          </a:p>
        </p:txBody>
      </p:sp>
      <p:sp>
        <p:nvSpPr>
          <p:cNvPr id="95" name="矩形 94"/>
          <p:cNvSpPr/>
          <p:nvPr/>
        </p:nvSpPr>
        <p:spPr>
          <a:xfrm rot="16200000" flipH="1">
            <a:off x="9484827" y="807254"/>
            <a:ext cx="459634" cy="468604"/>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6" name="矩形 95"/>
          <p:cNvSpPr/>
          <p:nvPr/>
        </p:nvSpPr>
        <p:spPr>
          <a:xfrm rot="16200000" flipH="1">
            <a:off x="10098296" y="807255"/>
            <a:ext cx="459635" cy="468604"/>
          </a:xfrm>
          <a:prstGeom prst="rect">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7" name="矩形 96"/>
          <p:cNvSpPr/>
          <p:nvPr/>
        </p:nvSpPr>
        <p:spPr>
          <a:xfrm rot="16200000" flipH="1">
            <a:off x="10711766" y="807256"/>
            <a:ext cx="459634" cy="468604"/>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 name="椭圆 5">
            <a:extLst>
              <a:ext uri="{FF2B5EF4-FFF2-40B4-BE49-F238E27FC236}">
                <a16:creationId xmlns:a16="http://schemas.microsoft.com/office/drawing/2014/main" id="{B0EF9564-D3B6-5E7F-7DD2-399AEEFACC0E}"/>
              </a:ext>
            </a:extLst>
          </p:cNvPr>
          <p:cNvSpPr/>
          <p:nvPr/>
        </p:nvSpPr>
        <p:spPr>
          <a:xfrm>
            <a:off x="772305" y="219300"/>
            <a:ext cx="1155032" cy="11550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99" name="Picture 98" descr="118-苏州大学-logo.png"/>
          <p:cNvPicPr>
            <a:picLocks noChangeAspect="1"/>
          </p:cNvPicPr>
          <p:nvPr/>
        </p:nvPicPr>
        <p:blipFill>
          <a:blip r:embed="rId6"/>
          <a:stretch>
            <a:fillRect/>
          </a:stretch>
        </p:blipFill>
        <p:spPr>
          <a:xfrm>
            <a:off x="893131" y="376291"/>
            <a:ext cx="1218174" cy="1218174"/>
          </a:xfrm>
          <a:prstGeom prst="rect">
            <a:avLst/>
          </a:prstGeom>
        </p:spPr>
      </p:pic>
      <p:sp>
        <p:nvSpPr>
          <p:cNvPr id="34" name="TextBox 16"/>
          <p:cNvSpPr txBox="1"/>
          <p:nvPr/>
        </p:nvSpPr>
        <p:spPr>
          <a:xfrm>
            <a:off x="5156669" y="2404948"/>
            <a:ext cx="3818674" cy="1015534"/>
          </a:xfrm>
          <a:prstGeom prst="rect">
            <a:avLst/>
          </a:prstGeom>
          <a:noFill/>
        </p:spPr>
        <p:txBody>
          <a:bodyPr wrap="none" rtlCol="0">
            <a:spAutoFit/>
          </a:bodyPr>
          <a:lstStyle/>
          <a:p>
            <a:r>
              <a:rPr lang="zh-CN" altLang="en-US" sz="5999" b="1" spc="300" dirty="0">
                <a:solidFill>
                  <a:srgbClr val="FFFFFF"/>
                </a:solidFill>
                <a:latin typeface="微软雅黑" panose="020B0503020204020204" pitchFamily="34" charset="-122"/>
                <a:ea typeface="微软雅黑" panose="020B0503020204020204" pitchFamily="34" charset="-122"/>
                <a:cs typeface="Lato Black" charset="0"/>
              </a:rPr>
              <a:t>答辩</a:t>
            </a:r>
            <a:r>
              <a:rPr lang="en-US" altLang="zh-CN" sz="5999" b="1" spc="300" dirty="0">
                <a:solidFill>
                  <a:srgbClr val="FFFFFF"/>
                </a:solidFill>
                <a:latin typeface="微软雅黑" panose="020B0503020204020204" pitchFamily="34" charset="-122"/>
                <a:ea typeface="微软雅黑" panose="020B0503020204020204" pitchFamily="34" charset="-122"/>
                <a:cs typeface="Lato Black" charset="0"/>
              </a:rPr>
              <a:t>\</a:t>
            </a:r>
            <a:r>
              <a:rPr lang="zh-CN" altLang="en-US" sz="5999" b="1" spc="300" dirty="0">
                <a:solidFill>
                  <a:srgbClr val="FFFFFF"/>
                </a:solidFill>
                <a:latin typeface="微软雅黑" panose="020B0503020204020204" pitchFamily="34" charset="-122"/>
                <a:ea typeface="微软雅黑" panose="020B0503020204020204" pitchFamily="34" charset="-122"/>
                <a:cs typeface="Lato Black" charset="0"/>
              </a:rPr>
              <a:t>汇报</a:t>
            </a:r>
            <a:endParaRPr lang="en-US" sz="5999" b="1" spc="300" dirty="0">
              <a:solidFill>
                <a:srgbClr val="FFFFFF"/>
              </a:solidFill>
              <a:latin typeface="微软雅黑" panose="020B0503020204020204" pitchFamily="34" charset="-122"/>
              <a:ea typeface="微软雅黑" panose="020B0503020204020204" pitchFamily="34" charset="-122"/>
              <a:cs typeface="Lato Black" charset="0"/>
            </a:endParaRPr>
          </a:p>
        </p:txBody>
      </p:sp>
    </p:spTree>
    <p:extLst>
      <p:ext uri="{BB962C8B-B14F-4D97-AF65-F5344CB8AC3E}">
        <p14:creationId xmlns:p14="http://schemas.microsoft.com/office/powerpoint/2010/main" val="103167908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750"/>
                                        <p:tgtEl>
                                          <p:spTgt spid="27"/>
                                        </p:tgtEl>
                                      </p:cBhvr>
                                    </p:animEffect>
                                  </p:childTnLst>
                                </p:cTn>
                              </p:par>
                            </p:childTnLst>
                          </p:cTn>
                        </p:par>
                        <p:par>
                          <p:cTn id="13" fill="hold">
                            <p:stCondLst>
                              <p:cond delay="1250"/>
                            </p:stCondLst>
                            <p:childTnLst>
                              <p:par>
                                <p:cTn id="14" presetID="22" presetClass="entr" presetSubtype="8"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750"/>
                                        <p:tgtEl>
                                          <p:spTgt spid="35"/>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right)">
                                      <p:cBhvr>
                                        <p:cTn id="19" dur="75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17"/>
                                  </p:stCondLst>
                                  <p:iterate type="lt">
                                    <p:tmPct val="30000"/>
                                  </p:iterate>
                                  <p:childTnLst>
                                    <p:set>
                                      <p:cBhvr>
                                        <p:cTn id="22" dur="1" fill="hold">
                                          <p:stCondLst>
                                            <p:cond delay="0"/>
                                          </p:stCondLst>
                                        </p:cTn>
                                        <p:tgtEl>
                                          <p:spTgt spid="85"/>
                                        </p:tgtEl>
                                        <p:attrNameLst>
                                          <p:attrName>style.visibility</p:attrName>
                                        </p:attrNameLst>
                                      </p:cBhvr>
                                      <p:to>
                                        <p:strVal val="visible"/>
                                      </p:to>
                                    </p:set>
                                    <p:animEffect transition="in" filter="wipe(left)">
                                      <p:cBhvr>
                                        <p:cTn id="23" dur="10"/>
                                        <p:tgtEl>
                                          <p:spTgt spid="85"/>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19" grpId="0" animBg="1"/>
      <p:bldP spid="35" grpId="0"/>
      <p:bldP spid="85"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rot="5400000" flipH="1">
            <a:off x="2796817" y="848807"/>
            <a:ext cx="2048773" cy="5615765"/>
          </a:xfrm>
          <a:prstGeom prst="rect">
            <a:avLst/>
          </a:prstGeom>
          <a:noFill/>
          <a:ln w="76200">
            <a:solidFill>
              <a:srgbClr val="BB0E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5" name="矩形 14"/>
          <p:cNvSpPr/>
          <p:nvPr/>
        </p:nvSpPr>
        <p:spPr>
          <a:xfrm rot="16200000" flipH="1">
            <a:off x="2988669" y="1634971"/>
            <a:ext cx="2764822" cy="415689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8" name="矩形 17"/>
          <p:cNvSpPr/>
          <p:nvPr/>
        </p:nvSpPr>
        <p:spPr>
          <a:xfrm rot="16200000" flipH="1">
            <a:off x="998426" y="4809660"/>
            <a:ext cx="296007" cy="266217"/>
          </a:xfrm>
          <a:prstGeom prst="rect">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9" name="矩形 18"/>
          <p:cNvSpPr/>
          <p:nvPr/>
        </p:nvSpPr>
        <p:spPr>
          <a:xfrm rot="16200000" flipH="1">
            <a:off x="1346942" y="4809660"/>
            <a:ext cx="296007" cy="266217"/>
          </a:xfrm>
          <a:prstGeom prst="rect">
            <a:avLst/>
          </a:prstGeom>
          <a:solidFill>
            <a:srgbClr val="5506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0" name="矩形 19"/>
          <p:cNvSpPr/>
          <p:nvPr/>
        </p:nvSpPr>
        <p:spPr>
          <a:xfrm rot="16200000" flipH="1">
            <a:off x="1695459" y="4809661"/>
            <a:ext cx="296007" cy="266217"/>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2" name="矩形 21"/>
          <p:cNvSpPr/>
          <p:nvPr/>
        </p:nvSpPr>
        <p:spPr>
          <a:xfrm rot="16200000" flipH="1">
            <a:off x="5612283" y="1864892"/>
            <a:ext cx="296007" cy="266217"/>
          </a:xfrm>
          <a:prstGeom prst="rect">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3" name="矩形 22"/>
          <p:cNvSpPr/>
          <p:nvPr/>
        </p:nvSpPr>
        <p:spPr>
          <a:xfrm rot="16200000" flipH="1">
            <a:off x="5960799" y="1864892"/>
            <a:ext cx="296007" cy="266217"/>
          </a:xfrm>
          <a:prstGeom prst="rect">
            <a:avLst/>
          </a:prstGeom>
          <a:solidFill>
            <a:srgbClr val="5506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4" name="矩形 23"/>
          <p:cNvSpPr/>
          <p:nvPr/>
        </p:nvSpPr>
        <p:spPr>
          <a:xfrm rot="16200000" flipH="1">
            <a:off x="6309316" y="1864893"/>
            <a:ext cx="296007" cy="266217"/>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37" name="Picture 36" descr="118-苏州大学-img2.jpg"/>
          <p:cNvPicPr>
            <a:picLocks noChangeAspect="1"/>
          </p:cNvPicPr>
          <p:nvPr/>
        </p:nvPicPr>
        <p:blipFill>
          <a:blip r:embed="rId4"/>
          <a:stretch>
            <a:fillRect/>
          </a:stretch>
        </p:blipFill>
        <p:spPr>
          <a:xfrm>
            <a:off x="1197335" y="1796087"/>
            <a:ext cx="4245829" cy="2653643"/>
          </a:xfrm>
          <a:prstGeom prst="rect">
            <a:avLst/>
          </a:prstGeom>
        </p:spPr>
      </p:pic>
      <p:sp>
        <p:nvSpPr>
          <p:cNvPr id="36" name="矩形 35"/>
          <p:cNvSpPr/>
          <p:nvPr/>
        </p:nvSpPr>
        <p:spPr>
          <a:xfrm>
            <a:off x="2557378" y="1796087"/>
            <a:ext cx="1813702" cy="888604"/>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999" b="1" dirty="0">
                <a:solidFill>
                  <a:schemeClr val="tx2">
                    <a:lumMod val="50000"/>
                  </a:schemeClr>
                </a:solidFill>
                <a:latin typeface="微软雅黑" pitchFamily="34" charset="-122"/>
                <a:ea typeface="微软雅黑" pitchFamily="34" charset="-122"/>
              </a:rPr>
              <a:t>ONE</a:t>
            </a:r>
            <a:endParaRPr lang="zh-CN" altLang="en-US" sz="2000" dirty="0">
              <a:solidFill>
                <a:schemeClr val="tx2">
                  <a:lumMod val="50000"/>
                </a:schemeClr>
              </a:solidFill>
              <a:latin typeface="微软雅黑" pitchFamily="34" charset="-122"/>
              <a:ea typeface="微软雅黑" pitchFamily="34" charset="-122"/>
            </a:endParaRPr>
          </a:p>
        </p:txBody>
      </p:sp>
      <p:grpSp>
        <p:nvGrpSpPr>
          <p:cNvPr id="16" name="组合 15">
            <a:extLst>
              <a:ext uri="{FF2B5EF4-FFF2-40B4-BE49-F238E27FC236}">
                <a16:creationId xmlns:a16="http://schemas.microsoft.com/office/drawing/2014/main" id="{4132CCAF-1E57-0EE9-F699-4F57D7196EB3}"/>
              </a:ext>
            </a:extLst>
          </p:cNvPr>
          <p:cNvGrpSpPr/>
          <p:nvPr/>
        </p:nvGrpSpPr>
        <p:grpSpPr>
          <a:xfrm>
            <a:off x="6761625" y="1864566"/>
            <a:ext cx="5107909" cy="2103023"/>
            <a:chOff x="747631" y="2473800"/>
            <a:chExt cx="5109091" cy="2103510"/>
          </a:xfrm>
        </p:grpSpPr>
        <p:sp>
          <p:nvSpPr>
            <p:cNvPr id="17" name="文本框 2">
              <a:extLst>
                <a:ext uri="{FF2B5EF4-FFF2-40B4-BE49-F238E27FC236}">
                  <a16:creationId xmlns:a16="http://schemas.microsoft.com/office/drawing/2014/main" id="{CC15DB77-EEE5-E997-2024-DED0A8AF9EFE}"/>
                </a:ext>
              </a:extLst>
            </p:cNvPr>
            <p:cNvSpPr txBox="1"/>
            <p:nvPr/>
          </p:nvSpPr>
          <p:spPr>
            <a:xfrm>
              <a:off x="885778" y="2473800"/>
              <a:ext cx="1368300" cy="523220"/>
            </a:xfrm>
            <a:prstGeom prst="rect">
              <a:avLst/>
            </a:prstGeom>
            <a:solidFill>
              <a:srgbClr val="BB0E1F"/>
            </a:solidFill>
            <a:ln w="19050">
              <a:noFill/>
            </a:ln>
            <a:effectLst/>
          </p:spPr>
          <p:txBody>
            <a:bodyPr wrap="square" rtlCol="0">
              <a:spAutoFit/>
            </a:bodyPr>
            <a:lstStyle/>
            <a:p>
              <a:pPr algn="ctr"/>
              <a:r>
                <a:rPr lang="en-US" altLang="zh-CN" sz="2799" dirty="0">
                  <a:solidFill>
                    <a:schemeClr val="bg1"/>
                  </a:solidFill>
                  <a:latin typeface="张海山锐线体简" panose="02000000000000000000" pitchFamily="2" charset="-122"/>
                  <a:ea typeface="张海山锐线体简" panose="02000000000000000000" pitchFamily="2" charset="-122"/>
                </a:rPr>
                <a:t>LOGO</a:t>
              </a:r>
              <a:endParaRPr lang="zh-CN" altLang="en-US" sz="2799" dirty="0">
                <a:solidFill>
                  <a:schemeClr val="bg1"/>
                </a:solidFill>
                <a:latin typeface="张海山锐线体简" panose="02000000000000000000" pitchFamily="2" charset="-122"/>
                <a:ea typeface="张海山锐线体简" panose="02000000000000000000" pitchFamily="2" charset="-122"/>
              </a:endParaRPr>
            </a:p>
          </p:txBody>
        </p:sp>
        <p:sp>
          <p:nvSpPr>
            <p:cNvPr id="21" name="文本框 10">
              <a:extLst>
                <a:ext uri="{FF2B5EF4-FFF2-40B4-BE49-F238E27FC236}">
                  <a16:creationId xmlns:a16="http://schemas.microsoft.com/office/drawing/2014/main" id="{B6D7DB6C-8C35-44CB-5EC6-8CC3FE63C2FB}"/>
                </a:ext>
              </a:extLst>
            </p:cNvPr>
            <p:cNvSpPr txBox="1"/>
            <p:nvPr/>
          </p:nvSpPr>
          <p:spPr>
            <a:xfrm>
              <a:off x="813734" y="4238756"/>
              <a:ext cx="2275559" cy="338554"/>
            </a:xfrm>
            <a:prstGeom prst="rect">
              <a:avLst/>
            </a:prstGeom>
            <a:noFill/>
          </p:spPr>
          <p:txBody>
            <a:bodyPr wrap="none" rtlCol="0">
              <a:spAutoFit/>
            </a:bodyPr>
            <a:lstStyle/>
            <a:p>
              <a:pPr algn="ctr"/>
              <a:r>
                <a:rPr lang="en-US" altLang="zh-CN" sz="1600" cap="all" dirty="0">
                  <a:solidFill>
                    <a:srgbClr val="BB0E1F"/>
                  </a:solidFill>
                  <a:latin typeface="Microsoft JhengHei Light" panose="020B0304030504040204" pitchFamily="34" charset="-122"/>
                  <a:ea typeface="Microsoft JhengHei Light" panose="020B0304030504040204" pitchFamily="34" charset="-122"/>
                  <a:cs typeface="Microsoft JhengHei Light" panose="020B0304030504040204" pitchFamily="34" charset="-122"/>
                </a:rPr>
                <a:t>THE Scenery DESIGN</a:t>
              </a:r>
              <a:endParaRPr lang="zh-CN" altLang="en-US" sz="1600" cap="all" dirty="0">
                <a:solidFill>
                  <a:srgbClr val="0070C0"/>
                </a:solidFill>
                <a:latin typeface="Microsoft JhengHei Light" panose="020B0304030504040204" pitchFamily="34" charset="-122"/>
                <a:ea typeface="Microsoft JhengHei Light" panose="020B0304030504040204" pitchFamily="34" charset="-122"/>
                <a:cs typeface="Microsoft JhengHei Light" panose="020B0304030504040204" pitchFamily="34" charset="-122"/>
              </a:endParaRPr>
            </a:p>
          </p:txBody>
        </p:sp>
        <p:sp>
          <p:nvSpPr>
            <p:cNvPr id="26" name="文本框 12">
              <a:extLst>
                <a:ext uri="{FF2B5EF4-FFF2-40B4-BE49-F238E27FC236}">
                  <a16:creationId xmlns:a16="http://schemas.microsoft.com/office/drawing/2014/main" id="{D6DDB006-761C-BD31-5BCD-C9F7AA7186B5}"/>
                </a:ext>
              </a:extLst>
            </p:cNvPr>
            <p:cNvSpPr txBox="1"/>
            <p:nvPr/>
          </p:nvSpPr>
          <p:spPr>
            <a:xfrm>
              <a:off x="747631" y="3157059"/>
              <a:ext cx="5109091" cy="830997"/>
            </a:xfrm>
            <a:prstGeom prst="rect">
              <a:avLst/>
            </a:prstGeom>
            <a:noFill/>
          </p:spPr>
          <p:txBody>
            <a:bodyPr wrap="none" rtlCol="0">
              <a:spAutoFit/>
            </a:bodyPr>
            <a:lstStyle/>
            <a:p>
              <a:pPr algn="ctr"/>
              <a:r>
                <a:rPr lang="zh-CN" altLang="en-US" sz="4799" dirty="0">
                  <a:solidFill>
                    <a:srgbClr val="BB0E1F"/>
                  </a:solidFill>
                  <a:latin typeface="微软雅黑" pitchFamily="34" charset="-122"/>
                  <a:ea typeface="微软雅黑" pitchFamily="34" charset="-122"/>
                  <a:cs typeface="Microsoft JhengHei Light" panose="020B0304030504040204" pitchFamily="34" charset="-122"/>
                </a:rPr>
                <a:t>点击加入你的标题</a:t>
              </a:r>
              <a:r>
                <a:rPr lang="zh-CN" altLang="en-US" sz="4799" b="1" dirty="0">
                  <a:solidFill>
                    <a:srgbClr val="BB0E1F"/>
                  </a:solidFill>
                  <a:latin typeface="微软雅黑" pitchFamily="34" charset="-122"/>
                  <a:ea typeface="微软雅黑" pitchFamily="34" charset="-122"/>
                  <a:cs typeface="Microsoft JhengHei Light" panose="020B0304030504040204" pitchFamily="34" charset="-122"/>
                </a:rPr>
                <a:t/>
              </a:r>
            </a:p>
          </p:txBody>
        </p:sp>
        <p:sp>
          <p:nvSpPr>
            <p:cNvPr id="27" name="矩形 26">
              <a:extLst>
                <a:ext uri="{FF2B5EF4-FFF2-40B4-BE49-F238E27FC236}">
                  <a16:creationId xmlns:a16="http://schemas.microsoft.com/office/drawing/2014/main" id="{193E8176-5912-D36B-62A6-503C9D9DCBEA}"/>
                </a:ext>
              </a:extLst>
            </p:cNvPr>
            <p:cNvSpPr/>
            <p:nvPr/>
          </p:nvSpPr>
          <p:spPr>
            <a:xfrm>
              <a:off x="873078" y="4060717"/>
              <a:ext cx="3240000" cy="18000"/>
            </a:xfrm>
            <a:prstGeom prst="rect">
              <a:avLst/>
            </a:prstGeom>
            <a:solidFill>
              <a:srgbClr val="BB0E1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grpSp>
      <p:sp>
        <p:nvSpPr>
          <p:cNvPr id="30" name="TextBox 23">
            <a:extLst>
              <a:ext uri="{FF2B5EF4-FFF2-40B4-BE49-F238E27FC236}">
                <a16:creationId xmlns:a16="http://schemas.microsoft.com/office/drawing/2014/main" id="{619BB7A8-0071-A1FF-81E3-FF6676AC8AA2}"/>
              </a:ext>
            </a:extLst>
          </p:cNvPr>
          <p:cNvSpPr txBox="1"/>
          <p:nvPr/>
        </p:nvSpPr>
        <p:spPr>
          <a:xfrm>
            <a:off x="6814739" y="4303599"/>
            <a:ext cx="4069750" cy="1200051"/>
          </a:xfrm>
          <a:prstGeom prst="rect">
            <a:avLst/>
          </a:prstGeom>
          <a:noFill/>
        </p:spPr>
        <p:txBody>
          <a:bodyPr wrap="square" rtlCol="0">
            <a:spAutoFit/>
          </a:bodyPr>
          <a:lstStyle/>
          <a:p>
            <a:r>
              <a:rPr lang="en-US" altLang="zh-CN" sz="800" dirty="0">
                <a:solidFill>
                  <a:schemeClr val="bg1">
                    <a:lumMod val="75000"/>
                  </a:schemeClr>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lumMod val="75000"/>
                  </a:schemeClr>
                </a:solidFill>
                <a:latin typeface="微软雅黑" pitchFamily="34" charset="-122"/>
                <a:ea typeface="微软雅黑" pitchFamily="34" charset="-122"/>
              </a:rPr>
              <a:t>aste</a:t>
            </a:r>
            <a:r>
              <a:rPr lang="en-US" altLang="zh-CN" sz="800" dirty="0">
                <a:solidFill>
                  <a:schemeClr val="bg1">
                    <a:lumMod val="75000"/>
                  </a:schemeClr>
                </a:solidFill>
                <a:latin typeface="微软雅黑" pitchFamily="34" charset="-122"/>
                <a:ea typeface="微软雅黑" pitchFamily="34" charset="-122"/>
              </a:rPr>
              <a:t> in this box, and select only the text. Your content to play here, or through your copy, paste in this box, and select only the text.</a:t>
            </a:r>
            <a:endParaRPr lang="zh-CN" altLang="en-US" sz="800" dirty="0">
              <a:solidFill>
                <a:schemeClr val="bg1">
                  <a:lumMod val="75000"/>
                </a:schemeClr>
              </a:solidFill>
              <a:latin typeface="微软雅黑" pitchFamily="34" charset="-122"/>
              <a:ea typeface="微软雅黑" pitchFamily="34" charset="-122"/>
            </a:endParaRPr>
          </a:p>
          <a:p>
            <a:r>
              <a:rPr lang="en-US" altLang="zh-CN" sz="800" dirty="0">
                <a:solidFill>
                  <a:schemeClr val="bg1">
                    <a:lumMod val="75000"/>
                  </a:schemeClr>
                </a:solidFill>
                <a:latin typeface="微软雅黑" pitchFamily="34" charset="-122"/>
                <a:ea typeface="微软雅黑" pitchFamily="34" charset="-122"/>
              </a:rPr>
              <a:t>Your content to play here, or through your copy, </a:t>
            </a:r>
          </a:p>
          <a:p>
            <a:r>
              <a:rPr lang="en-US" altLang="zh-CN" sz="800" dirty="0">
                <a:solidFill>
                  <a:schemeClr val="bg1">
                    <a:lumMod val="75000"/>
                  </a:schemeClr>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lumMod val="75000"/>
                  </a:schemeClr>
                </a:solidFill>
                <a:latin typeface="微软雅黑" pitchFamily="34" charset="-122"/>
                <a:ea typeface="微软雅黑" pitchFamily="34" charset="-122"/>
              </a:rPr>
              <a:t>aste</a:t>
            </a:r>
            <a:r>
              <a:rPr lang="en-US" altLang="zh-CN" sz="800" dirty="0">
                <a:solidFill>
                  <a:schemeClr val="bg1">
                    <a:lumMod val="75000"/>
                  </a:schemeClr>
                </a:solidFill>
                <a:latin typeface="微软雅黑" pitchFamily="34" charset="-122"/>
                <a:ea typeface="微软雅黑" pitchFamily="34" charset="-122"/>
              </a:rPr>
              <a:t> in this box, and select only the text. Your content to play here, or through your copy, paste in this box, and select only the text.</a:t>
            </a:r>
          </a:p>
        </p:txBody>
      </p:sp>
    </p:spTree>
    <p:extLst>
      <p:ext uri="{BB962C8B-B14F-4D97-AF65-F5344CB8AC3E}">
        <p14:creationId xmlns:p14="http://schemas.microsoft.com/office/powerpoint/2010/main" val="337373712"/>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750"/>
                                        <p:tgtEl>
                                          <p:spTgt spid="36"/>
                                        </p:tgtEl>
                                      </p:cBhvr>
                                    </p:animEffect>
                                    <p:anim calcmode="lin" valueType="num">
                                      <p:cBhvr>
                                        <p:cTn id="8" dur="750" fill="hold"/>
                                        <p:tgtEl>
                                          <p:spTgt spid="36"/>
                                        </p:tgtEl>
                                        <p:attrNameLst>
                                          <p:attrName>ppt_x</p:attrName>
                                        </p:attrNameLst>
                                      </p:cBhvr>
                                      <p:tavLst>
                                        <p:tav tm="0">
                                          <p:val>
                                            <p:strVal val="#ppt_x"/>
                                          </p:val>
                                        </p:tav>
                                        <p:tav tm="100000">
                                          <p:val>
                                            <p:strVal val="#ppt_x"/>
                                          </p:val>
                                        </p:tav>
                                      </p:tavLst>
                                    </p:anim>
                                    <p:anim calcmode="lin" valueType="num">
                                      <p:cBhvr>
                                        <p:cTn id="9" dur="75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750"/>
                                        <p:tgtEl>
                                          <p:spTgt spid="16"/>
                                        </p:tgtEl>
                                      </p:cBhvr>
                                    </p:animEffect>
                                  </p:childTnLst>
                                </p:cTn>
                              </p:par>
                            </p:childTnLst>
                          </p:cTn>
                        </p:par>
                        <p:par>
                          <p:cTn id="14" fill="hold">
                            <p:stCondLst>
                              <p:cond delay="1500"/>
                            </p:stCondLst>
                            <p:childTnLst>
                              <p:par>
                                <p:cTn id="15" presetID="22" presetClass="entr" presetSubtype="8" fill="hold" grpId="0" nodeType="afterEffect">
                                  <p:stCondLst>
                                    <p:cond delay="0"/>
                                  </p:stCondLst>
                                  <p:iterate type="lt">
                                    <p:tmPct val="30000"/>
                                  </p:iterate>
                                  <p:childTnLst>
                                    <p:set>
                                      <p:cBhvr>
                                        <p:cTn id="16" dur="1" fill="hold">
                                          <p:stCondLst>
                                            <p:cond delay="0"/>
                                          </p:stCondLst>
                                        </p:cTn>
                                        <p:tgtEl>
                                          <p:spTgt spid="30"/>
                                        </p:tgtEl>
                                        <p:attrNameLst>
                                          <p:attrName>style.visibility</p:attrName>
                                        </p:attrNameLst>
                                      </p:cBhvr>
                                      <p:to>
                                        <p:strVal val="visible"/>
                                      </p:to>
                                    </p:set>
                                    <p:animEffect transition="in" filter="wipe(left)">
                                      <p:cBhvr>
                                        <p:cTn id="17" dur="1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204" y="790221"/>
            <a:ext cx="12187592" cy="2536337"/>
            <a:chOff x="0" y="1"/>
            <a:chExt cx="9131882" cy="3632199"/>
          </a:xfrm>
        </p:grpSpPr>
        <p:pic>
          <p:nvPicPr>
            <p:cNvPr id="80" name="Picture 79" descr="118-苏州大学-img3.jpg"/>
            <p:cNvPicPr>
              <a:picLocks noChangeAspect="1"/>
            </p:cNvPicPr>
            <p:nvPr/>
          </p:nvPicPr>
          <p:blipFill>
            <a:blip r:embed="rId6"/>
            <a:stretch>
              <a:fillRect/>
            </a:stretch>
          </p:blipFill>
          <p:spPr>
            <a:xfrm>
              <a:off x="0" y="2"/>
              <a:ext cx="3044824" cy="3632198"/>
            </a:xfrm>
            <a:prstGeom prst="rect">
              <a:avLst/>
            </a:prstGeom>
          </p:spPr>
        </p:pic>
        <p:pic>
          <p:nvPicPr>
            <p:cNvPr id="81" name="Picture 80" descr="118-苏州大学-img4.jpg"/>
            <p:cNvPicPr>
              <a:picLocks noChangeAspect="1"/>
            </p:cNvPicPr>
            <p:nvPr/>
          </p:nvPicPr>
          <p:blipFill>
            <a:blip r:embed="rId7"/>
            <a:stretch>
              <a:fillRect/>
            </a:stretch>
          </p:blipFill>
          <p:spPr>
            <a:xfrm>
              <a:off x="3109129" y="1"/>
              <a:ext cx="2930484" cy="3632198"/>
            </a:xfrm>
            <a:prstGeom prst="rect">
              <a:avLst/>
            </a:prstGeom>
          </p:spPr>
        </p:pic>
        <p:pic>
          <p:nvPicPr>
            <p:cNvPr id="82" name="Picture 81" descr="118-苏州大学-img6.jpg"/>
            <p:cNvPicPr>
              <a:picLocks noChangeAspect="1"/>
            </p:cNvPicPr>
            <p:nvPr/>
          </p:nvPicPr>
          <p:blipFill>
            <a:blip r:embed="rId8"/>
            <a:stretch>
              <a:fillRect/>
            </a:stretch>
          </p:blipFill>
          <p:spPr>
            <a:xfrm>
              <a:off x="6087870" y="1"/>
              <a:ext cx="3044012" cy="3632198"/>
            </a:xfrm>
            <a:prstGeom prst="rect">
              <a:avLst/>
            </a:prstGeom>
          </p:spPr>
        </p:pic>
      </p:grpSp>
      <p:sp>
        <p:nvSpPr>
          <p:cNvPr id="9" name="Oval 4"/>
          <p:cNvSpPr/>
          <p:nvPr/>
        </p:nvSpPr>
        <p:spPr>
          <a:xfrm>
            <a:off x="9311563" y="2634140"/>
            <a:ext cx="1845834" cy="1846314"/>
          </a:xfrm>
          <a:prstGeom prst="ellipse">
            <a:avLst/>
          </a:prstGeom>
          <a:solidFill>
            <a:srgbClr val="BB0E1F"/>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09685" tIns="54842" rIns="109685" bIns="54842" rtlCol="0" anchor="ctr"/>
          <a:lstStyle/>
          <a:p>
            <a:pPr algn="ctr"/>
            <a:endParaRPr lang="bg-BG" sz="900" dirty="0">
              <a:latin typeface="微软雅黑" panose="020B0503020204020204" pitchFamily="34" charset="-122"/>
            </a:endParaRPr>
          </a:p>
        </p:txBody>
      </p:sp>
      <p:sp>
        <p:nvSpPr>
          <p:cNvPr id="10" name="TextBox 9"/>
          <p:cNvSpPr txBox="1"/>
          <p:nvPr/>
        </p:nvSpPr>
        <p:spPr>
          <a:xfrm>
            <a:off x="9851385" y="4666992"/>
            <a:ext cx="848309" cy="338554"/>
          </a:xfrm>
          <a:prstGeom prst="rect">
            <a:avLst/>
          </a:prstGeom>
          <a:noFill/>
        </p:spPr>
        <p:txBody>
          <a:bodyPr wrap="none" rtlCol="0" anchor="ctr" anchorCtr="0">
            <a:spAutoFit/>
          </a:bodyPr>
          <a:lstStyle/>
          <a:p>
            <a:pPr algn="ctr"/>
            <a:r>
              <a:rPr lang="en-US" sz="1600" b="1" dirty="0">
                <a:solidFill>
                  <a:schemeClr val="bg1">
                    <a:lumMod val="50000"/>
                  </a:schemeClr>
                </a:solidFill>
                <a:latin typeface="微软雅黑" panose="020B0503020204020204" pitchFamily="34" charset="-122"/>
                <a:ea typeface="微软雅黑" panose="020B0503020204020204" pitchFamily="34" charset="-122"/>
                <a:cs typeface="Lato Bold" charset="0"/>
              </a:rPr>
              <a:t>Model</a:t>
            </a:r>
          </a:p>
        </p:txBody>
      </p:sp>
      <p:sp>
        <p:nvSpPr>
          <p:cNvPr id="14" name="Oval 12"/>
          <p:cNvSpPr/>
          <p:nvPr/>
        </p:nvSpPr>
        <p:spPr>
          <a:xfrm>
            <a:off x="1153011" y="2634140"/>
            <a:ext cx="1845834" cy="1846314"/>
          </a:xfrm>
          <a:prstGeom prst="ellipse">
            <a:avLst/>
          </a:prstGeom>
          <a:solidFill>
            <a:srgbClr val="BB0E1F"/>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09685" tIns="54842" rIns="109685" bIns="54842" rtlCol="0" anchor="ctr"/>
          <a:lstStyle/>
          <a:p>
            <a:pPr algn="ctr"/>
            <a:endParaRPr lang="bg-BG" sz="900" dirty="0">
              <a:latin typeface="微软雅黑" panose="020B0503020204020204" pitchFamily="34" charset="-122"/>
            </a:endParaRPr>
          </a:p>
        </p:txBody>
      </p:sp>
      <p:sp>
        <p:nvSpPr>
          <p:cNvPr id="15" name="Shape 2525"/>
          <p:cNvSpPr/>
          <p:nvPr/>
        </p:nvSpPr>
        <p:spPr>
          <a:xfrm>
            <a:off x="1744575" y="3226923"/>
            <a:ext cx="668883" cy="668883"/>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solidFill>
              <a:latin typeface="微软雅黑" panose="020B0503020204020204" pitchFamily="34" charset="-122"/>
              <a:ea typeface="微软雅黑" panose="020B0503020204020204" pitchFamily="34" charset="-122"/>
              <a:cs typeface="Lato Light" charset="0"/>
            </a:endParaRPr>
          </a:p>
        </p:txBody>
      </p:sp>
      <p:sp>
        <p:nvSpPr>
          <p:cNvPr id="16" name="TextBox 15"/>
          <p:cNvSpPr txBox="1"/>
          <p:nvPr/>
        </p:nvSpPr>
        <p:spPr>
          <a:xfrm>
            <a:off x="1595189" y="4666992"/>
            <a:ext cx="981680" cy="338554"/>
          </a:xfrm>
          <a:prstGeom prst="rect">
            <a:avLst/>
          </a:prstGeom>
          <a:noFill/>
        </p:spPr>
        <p:txBody>
          <a:bodyPr wrap="none" rtlCol="0" anchor="ctr" anchorCtr="0">
            <a:spAutoFit/>
          </a:bodyPr>
          <a:lstStyle/>
          <a:p>
            <a:pPr algn="ctr"/>
            <a:r>
              <a:rPr lang="en-US" sz="1600" b="1" dirty="0">
                <a:solidFill>
                  <a:schemeClr val="bg1">
                    <a:lumMod val="50000"/>
                  </a:schemeClr>
                </a:solidFill>
                <a:latin typeface="微软雅黑" panose="020B0503020204020204" pitchFamily="34" charset="-122"/>
                <a:ea typeface="微软雅黑" panose="020B0503020204020204" pitchFamily="34" charset="-122"/>
                <a:cs typeface="Lato Bold" charset="0"/>
              </a:rPr>
              <a:t>Execute</a:t>
            </a:r>
          </a:p>
        </p:txBody>
      </p:sp>
      <p:sp>
        <p:nvSpPr>
          <p:cNvPr id="17" name="Oval 16"/>
          <p:cNvSpPr/>
          <p:nvPr/>
        </p:nvSpPr>
        <p:spPr>
          <a:xfrm>
            <a:off x="5139645" y="2634140"/>
            <a:ext cx="1845834" cy="1846314"/>
          </a:xfrm>
          <a:prstGeom prst="ellipse">
            <a:avLst/>
          </a:prstGeom>
          <a:solidFill>
            <a:srgbClr val="6B081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09685" tIns="54842" rIns="109685" bIns="54842" rtlCol="0" anchor="ctr"/>
          <a:lstStyle/>
          <a:p>
            <a:pPr algn="ctr"/>
            <a:endParaRPr lang="bg-BG" sz="900" dirty="0">
              <a:latin typeface="微软雅黑" panose="020B0503020204020204" pitchFamily="34" charset="-122"/>
            </a:endParaRPr>
          </a:p>
        </p:txBody>
      </p:sp>
      <p:sp>
        <p:nvSpPr>
          <p:cNvPr id="18" name="Shape 2550"/>
          <p:cNvSpPr/>
          <p:nvPr/>
        </p:nvSpPr>
        <p:spPr>
          <a:xfrm>
            <a:off x="5746485" y="3229113"/>
            <a:ext cx="668883" cy="668883"/>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Light" charset="0"/>
            </a:endParaRPr>
          </a:p>
        </p:txBody>
      </p:sp>
      <p:sp>
        <p:nvSpPr>
          <p:cNvPr id="19" name="TextBox 19"/>
          <p:cNvSpPr txBox="1"/>
          <p:nvPr/>
        </p:nvSpPr>
        <p:spPr>
          <a:xfrm>
            <a:off x="5679468" y="4666992"/>
            <a:ext cx="848309" cy="338554"/>
          </a:xfrm>
          <a:prstGeom prst="rect">
            <a:avLst/>
          </a:prstGeom>
          <a:noFill/>
        </p:spPr>
        <p:txBody>
          <a:bodyPr wrap="none" rtlCol="0" anchor="ctr" anchorCtr="0">
            <a:spAutoFit/>
          </a:bodyPr>
          <a:lstStyle/>
          <a:p>
            <a:pPr algn="ctr"/>
            <a:r>
              <a:rPr lang="en-US" sz="1600" b="1" dirty="0">
                <a:solidFill>
                  <a:schemeClr val="bg1">
                    <a:lumMod val="50000"/>
                  </a:schemeClr>
                </a:solidFill>
                <a:latin typeface="微软雅黑" panose="020B0503020204020204" pitchFamily="34" charset="-122"/>
                <a:ea typeface="微软雅黑" panose="020B0503020204020204" pitchFamily="34" charset="-122"/>
                <a:cs typeface="Lato Bold" charset="0"/>
              </a:rPr>
              <a:t>Model</a:t>
            </a:r>
          </a:p>
        </p:txBody>
      </p:sp>
      <p:sp>
        <p:nvSpPr>
          <p:cNvPr id="20" name="Subtitle 2"/>
          <p:cNvSpPr txBox="1">
            <a:spLocks/>
          </p:cNvSpPr>
          <p:nvPr/>
        </p:nvSpPr>
        <p:spPr>
          <a:xfrm>
            <a:off x="8870976" y="5073237"/>
            <a:ext cx="2809128" cy="1364677"/>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chemeClr val="bg1">
                    <a:lumMod val="50000"/>
                  </a:schemeClr>
                </a:solidFill>
                <a:latin typeface="微软雅黑" panose="020B0503020204020204" pitchFamily="34" charset="-122"/>
                <a:ea typeface="微软雅黑" panose="020B0503020204020204" pitchFamily="34" charset="-122"/>
                <a:cs typeface="Lato Light" charset="0"/>
              </a:rPr>
              <a:t>Phenomenon whereby something new and somehow valuable is formed the created item may be intangible such as an idea or a physical object</a:t>
            </a:r>
          </a:p>
        </p:txBody>
      </p:sp>
      <p:sp>
        <p:nvSpPr>
          <p:cNvPr id="21" name="Subtitle 2"/>
          <p:cNvSpPr txBox="1">
            <a:spLocks/>
          </p:cNvSpPr>
          <p:nvPr/>
        </p:nvSpPr>
        <p:spPr>
          <a:xfrm>
            <a:off x="671363" y="5073237"/>
            <a:ext cx="2809128" cy="1364677"/>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chemeClr val="bg1">
                    <a:lumMod val="50000"/>
                  </a:schemeClr>
                </a:solidFill>
                <a:latin typeface="微软雅黑" panose="020B0503020204020204" pitchFamily="34" charset="-122"/>
                <a:ea typeface="微软雅黑" panose="020B0503020204020204" pitchFamily="34" charset="-122"/>
                <a:cs typeface="Lato Light" charset="0"/>
              </a:rPr>
              <a:t>Phenomenon whereby something new and somehow valuable is formed the created item may be intangible such as an idea or a physical object</a:t>
            </a:r>
          </a:p>
        </p:txBody>
      </p:sp>
      <p:sp>
        <p:nvSpPr>
          <p:cNvPr id="22" name="Subtitle 2"/>
          <p:cNvSpPr txBox="1">
            <a:spLocks/>
          </p:cNvSpPr>
          <p:nvPr/>
        </p:nvSpPr>
        <p:spPr>
          <a:xfrm>
            <a:off x="4683565" y="5073237"/>
            <a:ext cx="2809128" cy="1364677"/>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chemeClr val="bg1">
                    <a:lumMod val="50000"/>
                  </a:schemeClr>
                </a:solidFill>
                <a:latin typeface="微软雅黑" panose="020B0503020204020204" pitchFamily="34" charset="-122"/>
                <a:ea typeface="微软雅黑" panose="020B0503020204020204" pitchFamily="34" charset="-122"/>
                <a:cs typeface="Lato Light" charset="0"/>
              </a:rPr>
              <a:t>Phenomenon whereby something new and somehow valuable is formed the created item may be intangible such as an idea or a physical object</a:t>
            </a:r>
          </a:p>
        </p:txBody>
      </p:sp>
      <p:sp>
        <p:nvSpPr>
          <p:cNvPr id="23" name="Shape 2633"/>
          <p:cNvSpPr/>
          <p:nvPr/>
        </p:nvSpPr>
        <p:spPr>
          <a:xfrm>
            <a:off x="9893439" y="3238072"/>
            <a:ext cx="682080" cy="682082"/>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Tree>
    <p:extLst>
      <p:ext uri="{BB962C8B-B14F-4D97-AF65-F5344CB8AC3E}">
        <p14:creationId xmlns:p14="http://schemas.microsoft.com/office/powerpoint/2010/main" val="3752554860"/>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anim calcmode="lin" valueType="num">
                                      <p:cBhvr>
                                        <p:cTn id="12" dur="250" fill="hold"/>
                                        <p:tgtEl>
                                          <p:spTgt spid="9"/>
                                        </p:tgtEl>
                                        <p:attrNameLst>
                                          <p:attrName>ppt_x</p:attrName>
                                        </p:attrNameLst>
                                      </p:cBhvr>
                                      <p:tavLst>
                                        <p:tav tm="0">
                                          <p:val>
                                            <p:strVal val="#ppt_x"/>
                                          </p:val>
                                        </p:tav>
                                        <p:tav tm="100000">
                                          <p:val>
                                            <p:strVal val="#ppt_x"/>
                                          </p:val>
                                        </p:tav>
                                      </p:tavLst>
                                    </p:anim>
                                    <p:anim calcmode="lin" valueType="num">
                                      <p:cBhvr>
                                        <p:cTn id="13" dur="250" fill="hold"/>
                                        <p:tgtEl>
                                          <p:spTgt spid="9"/>
                                        </p:tgtEl>
                                        <p:attrNameLst>
                                          <p:attrName>ppt_y</p:attrName>
                                        </p:attrNameLst>
                                      </p:cBhvr>
                                      <p:tavLst>
                                        <p:tav tm="0">
                                          <p:val>
                                            <p:strVal val="#ppt_y+.1"/>
                                          </p:val>
                                        </p:tav>
                                        <p:tav tm="100000">
                                          <p:val>
                                            <p:strVal val="#ppt_y"/>
                                          </p:val>
                                        </p:tav>
                                      </p:tavLst>
                                    </p:anim>
                                  </p:childTnLst>
                                </p:cTn>
                              </p:par>
                            </p:childTnLst>
                          </p:cTn>
                        </p:par>
                        <p:par>
                          <p:cTn id="14" fill="hold">
                            <p:stCondLst>
                              <p:cond delay="750"/>
                            </p:stCondLst>
                            <p:childTnLst>
                              <p:par>
                                <p:cTn id="15" presetID="42"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50"/>
                                        <p:tgtEl>
                                          <p:spTgt spid="14"/>
                                        </p:tgtEl>
                                      </p:cBhvr>
                                    </p:animEffect>
                                    <p:anim calcmode="lin" valueType="num">
                                      <p:cBhvr>
                                        <p:cTn id="18" dur="250" fill="hold"/>
                                        <p:tgtEl>
                                          <p:spTgt spid="14"/>
                                        </p:tgtEl>
                                        <p:attrNameLst>
                                          <p:attrName>ppt_x</p:attrName>
                                        </p:attrNameLst>
                                      </p:cBhvr>
                                      <p:tavLst>
                                        <p:tav tm="0">
                                          <p:val>
                                            <p:strVal val="#ppt_x"/>
                                          </p:val>
                                        </p:tav>
                                        <p:tav tm="100000">
                                          <p:val>
                                            <p:strVal val="#ppt_x"/>
                                          </p:val>
                                        </p:tav>
                                      </p:tavLst>
                                    </p:anim>
                                    <p:anim calcmode="lin" valueType="num">
                                      <p:cBhvr>
                                        <p:cTn id="19" dur="250" fill="hold"/>
                                        <p:tgtEl>
                                          <p:spTgt spid="14"/>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250"/>
                                        <p:tgtEl>
                                          <p:spTgt spid="17"/>
                                        </p:tgtEl>
                                      </p:cBhvr>
                                    </p:animEffect>
                                    <p:anim calcmode="lin" valueType="num">
                                      <p:cBhvr>
                                        <p:cTn id="24" dur="250" fill="hold"/>
                                        <p:tgtEl>
                                          <p:spTgt spid="17"/>
                                        </p:tgtEl>
                                        <p:attrNameLst>
                                          <p:attrName>ppt_x</p:attrName>
                                        </p:attrNameLst>
                                      </p:cBhvr>
                                      <p:tavLst>
                                        <p:tav tm="0">
                                          <p:val>
                                            <p:strVal val="#ppt_x"/>
                                          </p:val>
                                        </p:tav>
                                        <p:tav tm="100000">
                                          <p:val>
                                            <p:strVal val="#ppt_x"/>
                                          </p:val>
                                        </p:tav>
                                      </p:tavLst>
                                    </p:anim>
                                    <p:anim calcmode="lin" valueType="num">
                                      <p:cBhvr>
                                        <p:cTn id="25" dur="250" fill="hold"/>
                                        <p:tgtEl>
                                          <p:spTgt spid="17"/>
                                        </p:tgtEl>
                                        <p:attrNameLst>
                                          <p:attrName>ppt_y</p:attrName>
                                        </p:attrNameLst>
                                      </p:cBhvr>
                                      <p:tavLst>
                                        <p:tav tm="0">
                                          <p:val>
                                            <p:strVal val="#ppt_y+.1"/>
                                          </p:val>
                                        </p:tav>
                                        <p:tav tm="100000">
                                          <p:val>
                                            <p:strVal val="#ppt_y"/>
                                          </p:val>
                                        </p:tav>
                                      </p:tavLst>
                                    </p:anim>
                                  </p:childTnLst>
                                </p:cTn>
                              </p:par>
                            </p:childTnLst>
                          </p:cTn>
                        </p:par>
                        <p:par>
                          <p:cTn id="26" fill="hold">
                            <p:stCondLst>
                              <p:cond delay="1250"/>
                            </p:stCondLst>
                            <p:childTnLst>
                              <p:par>
                                <p:cTn id="27" presetID="42"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50"/>
                                        <p:tgtEl>
                                          <p:spTgt spid="10"/>
                                        </p:tgtEl>
                                      </p:cBhvr>
                                    </p:animEffect>
                                    <p:anim calcmode="lin" valueType="num">
                                      <p:cBhvr>
                                        <p:cTn id="30" dur="250" fill="hold"/>
                                        <p:tgtEl>
                                          <p:spTgt spid="10"/>
                                        </p:tgtEl>
                                        <p:attrNameLst>
                                          <p:attrName>ppt_x</p:attrName>
                                        </p:attrNameLst>
                                      </p:cBhvr>
                                      <p:tavLst>
                                        <p:tav tm="0">
                                          <p:val>
                                            <p:strVal val="#ppt_x"/>
                                          </p:val>
                                        </p:tav>
                                        <p:tav tm="100000">
                                          <p:val>
                                            <p:strVal val="#ppt_x"/>
                                          </p:val>
                                        </p:tav>
                                      </p:tavLst>
                                    </p:anim>
                                    <p:anim calcmode="lin" valueType="num">
                                      <p:cBhvr>
                                        <p:cTn id="31" dur="250" fill="hold"/>
                                        <p:tgtEl>
                                          <p:spTgt spid="10"/>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42"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250"/>
                                        <p:tgtEl>
                                          <p:spTgt spid="15"/>
                                        </p:tgtEl>
                                      </p:cBhvr>
                                    </p:animEffect>
                                    <p:anim calcmode="lin" valueType="num">
                                      <p:cBhvr>
                                        <p:cTn id="36" dur="250" fill="hold"/>
                                        <p:tgtEl>
                                          <p:spTgt spid="15"/>
                                        </p:tgtEl>
                                        <p:attrNameLst>
                                          <p:attrName>ppt_x</p:attrName>
                                        </p:attrNameLst>
                                      </p:cBhvr>
                                      <p:tavLst>
                                        <p:tav tm="0">
                                          <p:val>
                                            <p:strVal val="#ppt_x"/>
                                          </p:val>
                                        </p:tav>
                                        <p:tav tm="100000">
                                          <p:val>
                                            <p:strVal val="#ppt_x"/>
                                          </p:val>
                                        </p:tav>
                                      </p:tavLst>
                                    </p:anim>
                                    <p:anim calcmode="lin" valueType="num">
                                      <p:cBhvr>
                                        <p:cTn id="37" dur="250" fill="hold"/>
                                        <p:tgtEl>
                                          <p:spTgt spid="15"/>
                                        </p:tgtEl>
                                        <p:attrNameLst>
                                          <p:attrName>ppt_y</p:attrName>
                                        </p:attrNameLst>
                                      </p:cBhvr>
                                      <p:tavLst>
                                        <p:tav tm="0">
                                          <p:val>
                                            <p:strVal val="#ppt_y+.1"/>
                                          </p:val>
                                        </p:tav>
                                        <p:tav tm="100000">
                                          <p:val>
                                            <p:strVal val="#ppt_y"/>
                                          </p:val>
                                        </p:tav>
                                      </p:tavLst>
                                    </p:anim>
                                  </p:childTnLst>
                                </p:cTn>
                              </p:par>
                            </p:childTnLst>
                          </p:cTn>
                        </p:par>
                        <p:par>
                          <p:cTn id="38" fill="hold">
                            <p:stCondLst>
                              <p:cond delay="1750"/>
                            </p:stCondLst>
                            <p:childTnLst>
                              <p:par>
                                <p:cTn id="39" presetID="42"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50"/>
                                        <p:tgtEl>
                                          <p:spTgt spid="16"/>
                                        </p:tgtEl>
                                      </p:cBhvr>
                                    </p:animEffect>
                                    <p:anim calcmode="lin" valueType="num">
                                      <p:cBhvr>
                                        <p:cTn id="42" dur="250" fill="hold"/>
                                        <p:tgtEl>
                                          <p:spTgt spid="16"/>
                                        </p:tgtEl>
                                        <p:attrNameLst>
                                          <p:attrName>ppt_x</p:attrName>
                                        </p:attrNameLst>
                                      </p:cBhvr>
                                      <p:tavLst>
                                        <p:tav tm="0">
                                          <p:val>
                                            <p:strVal val="#ppt_x"/>
                                          </p:val>
                                        </p:tav>
                                        <p:tav tm="100000">
                                          <p:val>
                                            <p:strVal val="#ppt_x"/>
                                          </p:val>
                                        </p:tav>
                                      </p:tavLst>
                                    </p:anim>
                                    <p:anim calcmode="lin" valueType="num">
                                      <p:cBhvr>
                                        <p:cTn id="43" dur="250" fill="hold"/>
                                        <p:tgtEl>
                                          <p:spTgt spid="16"/>
                                        </p:tgtEl>
                                        <p:attrNameLst>
                                          <p:attrName>ppt_y</p:attrName>
                                        </p:attrNameLst>
                                      </p:cBhvr>
                                      <p:tavLst>
                                        <p:tav tm="0">
                                          <p:val>
                                            <p:strVal val="#ppt_y+.1"/>
                                          </p:val>
                                        </p:tav>
                                        <p:tav tm="100000">
                                          <p:val>
                                            <p:strVal val="#ppt_y"/>
                                          </p:val>
                                        </p:tav>
                                      </p:tavLst>
                                    </p:anim>
                                  </p:childTnLst>
                                </p:cTn>
                              </p:par>
                            </p:childTnLst>
                          </p:cTn>
                        </p:par>
                        <p:par>
                          <p:cTn id="44" fill="hold">
                            <p:stCondLst>
                              <p:cond delay="2000"/>
                            </p:stCondLst>
                            <p:childTnLst>
                              <p:par>
                                <p:cTn id="45" presetID="42"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250"/>
                                        <p:tgtEl>
                                          <p:spTgt spid="18"/>
                                        </p:tgtEl>
                                      </p:cBhvr>
                                    </p:animEffect>
                                    <p:anim calcmode="lin" valueType="num">
                                      <p:cBhvr>
                                        <p:cTn id="48" dur="250" fill="hold"/>
                                        <p:tgtEl>
                                          <p:spTgt spid="18"/>
                                        </p:tgtEl>
                                        <p:attrNameLst>
                                          <p:attrName>ppt_x</p:attrName>
                                        </p:attrNameLst>
                                      </p:cBhvr>
                                      <p:tavLst>
                                        <p:tav tm="0">
                                          <p:val>
                                            <p:strVal val="#ppt_x"/>
                                          </p:val>
                                        </p:tav>
                                        <p:tav tm="100000">
                                          <p:val>
                                            <p:strVal val="#ppt_x"/>
                                          </p:val>
                                        </p:tav>
                                      </p:tavLst>
                                    </p:anim>
                                    <p:anim calcmode="lin" valueType="num">
                                      <p:cBhvr>
                                        <p:cTn id="49" dur="250" fill="hold"/>
                                        <p:tgtEl>
                                          <p:spTgt spid="18"/>
                                        </p:tgtEl>
                                        <p:attrNameLst>
                                          <p:attrName>ppt_y</p:attrName>
                                        </p:attrNameLst>
                                      </p:cBhvr>
                                      <p:tavLst>
                                        <p:tav tm="0">
                                          <p:val>
                                            <p:strVal val="#ppt_y+.1"/>
                                          </p:val>
                                        </p:tav>
                                        <p:tav tm="100000">
                                          <p:val>
                                            <p:strVal val="#ppt_y"/>
                                          </p:val>
                                        </p:tav>
                                      </p:tavLst>
                                    </p:anim>
                                  </p:childTnLst>
                                </p:cTn>
                              </p:par>
                            </p:childTnLst>
                          </p:cTn>
                        </p:par>
                        <p:par>
                          <p:cTn id="50" fill="hold">
                            <p:stCondLst>
                              <p:cond delay="2250"/>
                            </p:stCondLst>
                            <p:childTnLst>
                              <p:par>
                                <p:cTn id="51" presetID="42"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250"/>
                                        <p:tgtEl>
                                          <p:spTgt spid="19"/>
                                        </p:tgtEl>
                                      </p:cBhvr>
                                    </p:animEffect>
                                    <p:anim calcmode="lin" valueType="num">
                                      <p:cBhvr>
                                        <p:cTn id="54" dur="250" fill="hold"/>
                                        <p:tgtEl>
                                          <p:spTgt spid="19"/>
                                        </p:tgtEl>
                                        <p:attrNameLst>
                                          <p:attrName>ppt_x</p:attrName>
                                        </p:attrNameLst>
                                      </p:cBhvr>
                                      <p:tavLst>
                                        <p:tav tm="0">
                                          <p:val>
                                            <p:strVal val="#ppt_x"/>
                                          </p:val>
                                        </p:tav>
                                        <p:tav tm="100000">
                                          <p:val>
                                            <p:strVal val="#ppt_x"/>
                                          </p:val>
                                        </p:tav>
                                      </p:tavLst>
                                    </p:anim>
                                    <p:anim calcmode="lin" valueType="num">
                                      <p:cBhvr>
                                        <p:cTn id="55" dur="250" fill="hold"/>
                                        <p:tgtEl>
                                          <p:spTgt spid="19"/>
                                        </p:tgtEl>
                                        <p:attrNameLst>
                                          <p:attrName>ppt_y</p:attrName>
                                        </p:attrNameLst>
                                      </p:cBhvr>
                                      <p:tavLst>
                                        <p:tav tm="0">
                                          <p:val>
                                            <p:strVal val="#ppt_y+.1"/>
                                          </p:val>
                                        </p:tav>
                                        <p:tav tm="100000">
                                          <p:val>
                                            <p:strVal val="#ppt_y"/>
                                          </p:val>
                                        </p:tav>
                                      </p:tavLst>
                                    </p:anim>
                                  </p:childTnLst>
                                </p:cTn>
                              </p:par>
                            </p:childTnLst>
                          </p:cTn>
                        </p:par>
                        <p:par>
                          <p:cTn id="56" fill="hold">
                            <p:stCondLst>
                              <p:cond delay="2500"/>
                            </p:stCondLst>
                            <p:childTnLst>
                              <p:par>
                                <p:cTn id="57" presetID="42" presetClass="entr" presetSubtype="0"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50"/>
                                        <p:tgtEl>
                                          <p:spTgt spid="20"/>
                                        </p:tgtEl>
                                      </p:cBhvr>
                                    </p:animEffect>
                                    <p:anim calcmode="lin" valueType="num">
                                      <p:cBhvr>
                                        <p:cTn id="60" dur="250" fill="hold"/>
                                        <p:tgtEl>
                                          <p:spTgt spid="20"/>
                                        </p:tgtEl>
                                        <p:attrNameLst>
                                          <p:attrName>ppt_x</p:attrName>
                                        </p:attrNameLst>
                                      </p:cBhvr>
                                      <p:tavLst>
                                        <p:tav tm="0">
                                          <p:val>
                                            <p:strVal val="#ppt_x"/>
                                          </p:val>
                                        </p:tav>
                                        <p:tav tm="100000">
                                          <p:val>
                                            <p:strVal val="#ppt_x"/>
                                          </p:val>
                                        </p:tav>
                                      </p:tavLst>
                                    </p:anim>
                                    <p:anim calcmode="lin" valueType="num">
                                      <p:cBhvr>
                                        <p:cTn id="61" dur="250" fill="hold"/>
                                        <p:tgtEl>
                                          <p:spTgt spid="20"/>
                                        </p:tgtEl>
                                        <p:attrNameLst>
                                          <p:attrName>ppt_y</p:attrName>
                                        </p:attrNameLst>
                                      </p:cBhvr>
                                      <p:tavLst>
                                        <p:tav tm="0">
                                          <p:val>
                                            <p:strVal val="#ppt_y+.1"/>
                                          </p:val>
                                        </p:tav>
                                        <p:tav tm="100000">
                                          <p:val>
                                            <p:strVal val="#ppt_y"/>
                                          </p:val>
                                        </p:tav>
                                      </p:tavLst>
                                    </p:anim>
                                  </p:childTnLst>
                                </p:cTn>
                              </p:par>
                            </p:childTnLst>
                          </p:cTn>
                        </p:par>
                        <p:par>
                          <p:cTn id="62" fill="hold">
                            <p:stCondLst>
                              <p:cond delay="2750"/>
                            </p:stCondLst>
                            <p:childTnLst>
                              <p:par>
                                <p:cTn id="63" presetID="42" presetClass="entr" presetSubtype="0"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250"/>
                                        <p:tgtEl>
                                          <p:spTgt spid="21"/>
                                        </p:tgtEl>
                                      </p:cBhvr>
                                    </p:animEffect>
                                    <p:anim calcmode="lin" valueType="num">
                                      <p:cBhvr>
                                        <p:cTn id="66" dur="250" fill="hold"/>
                                        <p:tgtEl>
                                          <p:spTgt spid="21"/>
                                        </p:tgtEl>
                                        <p:attrNameLst>
                                          <p:attrName>ppt_x</p:attrName>
                                        </p:attrNameLst>
                                      </p:cBhvr>
                                      <p:tavLst>
                                        <p:tav tm="0">
                                          <p:val>
                                            <p:strVal val="#ppt_x"/>
                                          </p:val>
                                        </p:tav>
                                        <p:tav tm="100000">
                                          <p:val>
                                            <p:strVal val="#ppt_x"/>
                                          </p:val>
                                        </p:tav>
                                      </p:tavLst>
                                    </p:anim>
                                    <p:anim calcmode="lin" valueType="num">
                                      <p:cBhvr>
                                        <p:cTn id="67" dur="250" fill="hold"/>
                                        <p:tgtEl>
                                          <p:spTgt spid="21"/>
                                        </p:tgtEl>
                                        <p:attrNameLst>
                                          <p:attrName>ppt_y</p:attrName>
                                        </p:attrNameLst>
                                      </p:cBhvr>
                                      <p:tavLst>
                                        <p:tav tm="0">
                                          <p:val>
                                            <p:strVal val="#ppt_y+.1"/>
                                          </p:val>
                                        </p:tav>
                                        <p:tav tm="100000">
                                          <p:val>
                                            <p:strVal val="#ppt_y"/>
                                          </p:val>
                                        </p:tav>
                                      </p:tavLst>
                                    </p:anim>
                                  </p:childTnLst>
                                </p:cTn>
                              </p:par>
                            </p:childTnLst>
                          </p:cTn>
                        </p:par>
                        <p:par>
                          <p:cTn id="68" fill="hold">
                            <p:stCondLst>
                              <p:cond delay="3000"/>
                            </p:stCondLst>
                            <p:childTnLst>
                              <p:par>
                                <p:cTn id="69" presetID="42"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250"/>
                                        <p:tgtEl>
                                          <p:spTgt spid="22"/>
                                        </p:tgtEl>
                                      </p:cBhvr>
                                    </p:animEffect>
                                    <p:anim calcmode="lin" valueType="num">
                                      <p:cBhvr>
                                        <p:cTn id="72" dur="250" fill="hold"/>
                                        <p:tgtEl>
                                          <p:spTgt spid="22"/>
                                        </p:tgtEl>
                                        <p:attrNameLst>
                                          <p:attrName>ppt_x</p:attrName>
                                        </p:attrNameLst>
                                      </p:cBhvr>
                                      <p:tavLst>
                                        <p:tav tm="0">
                                          <p:val>
                                            <p:strVal val="#ppt_x"/>
                                          </p:val>
                                        </p:tav>
                                        <p:tav tm="100000">
                                          <p:val>
                                            <p:strVal val="#ppt_x"/>
                                          </p:val>
                                        </p:tav>
                                      </p:tavLst>
                                    </p:anim>
                                    <p:anim calcmode="lin" valueType="num">
                                      <p:cBhvr>
                                        <p:cTn id="73" dur="250" fill="hold"/>
                                        <p:tgtEl>
                                          <p:spTgt spid="22"/>
                                        </p:tgtEl>
                                        <p:attrNameLst>
                                          <p:attrName>ppt_y</p:attrName>
                                        </p:attrNameLst>
                                      </p:cBhvr>
                                      <p:tavLst>
                                        <p:tav tm="0">
                                          <p:val>
                                            <p:strVal val="#ppt_y+.1"/>
                                          </p:val>
                                        </p:tav>
                                        <p:tav tm="100000">
                                          <p:val>
                                            <p:strVal val="#ppt_y"/>
                                          </p:val>
                                        </p:tav>
                                      </p:tavLst>
                                    </p:anim>
                                  </p:childTnLst>
                                </p:cTn>
                              </p:par>
                            </p:childTnLst>
                          </p:cTn>
                        </p:par>
                        <p:par>
                          <p:cTn id="74" fill="hold">
                            <p:stCondLst>
                              <p:cond delay="3250"/>
                            </p:stCondLst>
                            <p:childTnLst>
                              <p:par>
                                <p:cTn id="75" presetID="42" presetClass="entr" presetSubtype="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250"/>
                                        <p:tgtEl>
                                          <p:spTgt spid="23"/>
                                        </p:tgtEl>
                                      </p:cBhvr>
                                    </p:animEffect>
                                    <p:anim calcmode="lin" valueType="num">
                                      <p:cBhvr>
                                        <p:cTn id="78" dur="250" fill="hold"/>
                                        <p:tgtEl>
                                          <p:spTgt spid="23"/>
                                        </p:tgtEl>
                                        <p:attrNameLst>
                                          <p:attrName>ppt_x</p:attrName>
                                        </p:attrNameLst>
                                      </p:cBhvr>
                                      <p:tavLst>
                                        <p:tav tm="0">
                                          <p:val>
                                            <p:strVal val="#ppt_x"/>
                                          </p:val>
                                        </p:tav>
                                        <p:tav tm="100000">
                                          <p:val>
                                            <p:strVal val="#ppt_x"/>
                                          </p:val>
                                        </p:tav>
                                      </p:tavLst>
                                    </p:anim>
                                    <p:anim calcmode="lin" valueType="num">
                                      <p:cBhvr>
                                        <p:cTn id="79" dur="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4" grpId="0" animBg="1"/>
      <p:bldP spid="15" grpId="0" animBg="1"/>
      <p:bldP spid="16" grpId="0"/>
      <p:bldP spid="17" grpId="0" animBg="1"/>
      <p:bldP spid="18" grpId="0" animBg="1"/>
      <p:bldP spid="19" grpId="0"/>
      <p:bldP spid="20" grpId="0"/>
      <p:bldP spid="21" grpId="0"/>
      <p:bldP spid="22" grpId="0"/>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1537" y="111286"/>
            <a:ext cx="2003000" cy="496177"/>
            <a:chOff x="9992476" y="172796"/>
            <a:chExt cx="2003464" cy="496292"/>
          </a:xfrm>
        </p:grpSpPr>
        <p:sp>
          <p:nvSpPr>
            <p:cNvPr id="12" name="Rectangle 37"/>
            <p:cNvSpPr/>
            <p:nvPr/>
          </p:nvSpPr>
          <p:spPr>
            <a:xfrm>
              <a:off x="10605949" y="623369"/>
              <a:ext cx="776519" cy="45719"/>
            </a:xfrm>
            <a:prstGeom prst="rect">
              <a:avLst/>
            </a:prstGeom>
            <a:solidFill>
              <a:srgbClr val="BB0E1F"/>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Subtitle 2"/>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grpSp>
        <p:nvGrpSpPr>
          <p:cNvPr id="5" name="组合 4"/>
          <p:cNvGrpSpPr/>
          <p:nvPr/>
        </p:nvGrpSpPr>
        <p:grpSpPr>
          <a:xfrm>
            <a:off x="4395388" y="0"/>
            <a:ext cx="7794409" cy="6858000"/>
            <a:chOff x="2186171" y="3295359"/>
            <a:chExt cx="13830711" cy="9258202"/>
          </a:xfrm>
        </p:grpSpPr>
        <p:pic>
          <p:nvPicPr>
            <p:cNvPr id="25" name="Picture 24" descr="118-苏州大学-img1.jpg"/>
            <p:cNvPicPr>
              <a:picLocks noChangeAspect="1"/>
            </p:cNvPicPr>
            <p:nvPr/>
          </p:nvPicPr>
          <p:blipFill>
            <a:blip r:embed="rId5"/>
            <a:stretch>
              <a:fillRect/>
            </a:stretch>
          </p:blipFill>
          <p:spPr>
            <a:xfrm>
              <a:off x="7478499" y="3295359"/>
              <a:ext cx="8534923" cy="4630587"/>
            </a:xfrm>
            <a:prstGeom prst="rect">
              <a:avLst/>
            </a:prstGeom>
          </p:spPr>
        </p:pic>
        <p:sp>
          <p:nvSpPr>
            <p:cNvPr id="7" name="Rectangle 11"/>
            <p:cNvSpPr/>
            <p:nvPr/>
          </p:nvSpPr>
          <p:spPr>
            <a:xfrm>
              <a:off x="7478499" y="7922974"/>
              <a:ext cx="8534921" cy="4630587"/>
            </a:xfrm>
            <a:prstGeom prst="rect">
              <a:avLst/>
            </a:prstGeom>
            <a:solidFill>
              <a:srgbClr val="6B0811"/>
            </a:solidFill>
            <a:ln>
              <a:noFill/>
            </a:ln>
            <a:effectLst/>
          </p:spPr>
          <p:style>
            <a:lnRef idx="1">
              <a:schemeClr val="accent1"/>
            </a:lnRef>
            <a:fillRef idx="3">
              <a:schemeClr val="accent1"/>
            </a:fillRef>
            <a:effectRef idx="2">
              <a:schemeClr val="accent1"/>
            </a:effectRef>
            <a:fontRef idx="minor">
              <a:schemeClr val="lt1"/>
            </a:fontRef>
          </p:style>
          <p:txBody>
            <a:bodyPr lIns="243729" tIns="121864" rIns="243729" bIns="121864" rtlCol="0" anchor="ctr"/>
            <a:lstStyle/>
            <a:p>
              <a:pPr algn="ctr"/>
              <a:endParaRPr lang="en-US" sz="1050" dirty="0">
                <a:latin typeface="微软雅黑" panose="020B0503020204020204" pitchFamily="34" charset="-122"/>
              </a:endParaRPr>
            </a:p>
          </p:txBody>
        </p:sp>
        <p:sp>
          <p:nvSpPr>
            <p:cNvPr id="8" name="Rectangle 10"/>
            <p:cNvSpPr/>
            <p:nvPr/>
          </p:nvSpPr>
          <p:spPr>
            <a:xfrm>
              <a:off x="2186618" y="3295359"/>
              <a:ext cx="5290354" cy="4630585"/>
            </a:xfrm>
            <a:prstGeom prst="rect">
              <a:avLst/>
            </a:prstGeom>
            <a:solidFill>
              <a:srgbClr val="BB0E1F"/>
            </a:solidFill>
            <a:ln>
              <a:noFill/>
            </a:ln>
            <a:effectLst/>
          </p:spPr>
          <p:style>
            <a:lnRef idx="1">
              <a:schemeClr val="accent1"/>
            </a:lnRef>
            <a:fillRef idx="3">
              <a:schemeClr val="accent1"/>
            </a:fillRef>
            <a:effectRef idx="2">
              <a:schemeClr val="accent1"/>
            </a:effectRef>
            <a:fontRef idx="minor">
              <a:schemeClr val="lt1"/>
            </a:fontRef>
          </p:style>
          <p:txBody>
            <a:bodyPr lIns="243729" tIns="121864" rIns="243729" bIns="121864" rtlCol="0" anchor="ctr"/>
            <a:lstStyle/>
            <a:p>
              <a:pPr algn="ctr"/>
              <a:endParaRPr lang="en-US" sz="1050" dirty="0">
                <a:latin typeface="微软雅黑" panose="020B0503020204020204" pitchFamily="34" charset="-122"/>
              </a:endParaRPr>
            </a:p>
          </p:txBody>
        </p:sp>
        <p:sp>
          <p:nvSpPr>
            <p:cNvPr id="9" name="Rectangle 9"/>
            <p:cNvSpPr/>
            <p:nvPr/>
          </p:nvSpPr>
          <p:spPr>
            <a:xfrm>
              <a:off x="2186171" y="7907019"/>
              <a:ext cx="5290354" cy="4630585"/>
            </a:xfrm>
            <a:prstGeom prst="rect">
              <a:avLst/>
            </a:prstGeom>
            <a:blipFill dpi="0" rotWithShape="1">
              <a:blip r:embed="rId4"/>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lIns="243729" tIns="121864" rIns="243729" bIns="121864" rtlCol="0" anchor="ctr"/>
            <a:lstStyle/>
            <a:p>
              <a:pPr algn="ctr"/>
              <a:endParaRPr lang="en-US" sz="1050" dirty="0">
                <a:latin typeface="微软雅黑" panose="020B0503020204020204" pitchFamily="34" charset="-122"/>
              </a:endParaRPr>
            </a:p>
          </p:txBody>
        </p:sp>
        <p:sp>
          <p:nvSpPr>
            <p:cNvPr id="10" name="Subtitle 2"/>
            <p:cNvSpPr txBox="1">
              <a:spLocks/>
            </p:cNvSpPr>
            <p:nvPr/>
          </p:nvSpPr>
          <p:spPr>
            <a:xfrm>
              <a:off x="2732024" y="4359530"/>
              <a:ext cx="4631753" cy="2217899"/>
            </a:xfrm>
            <a:prstGeom prst="rect">
              <a:avLst/>
            </a:prstGeom>
          </p:spPr>
          <p:txBody>
            <a:bodyPr vert="horz" wrap="square" lIns="243675" tIns="121836" rIns="243675" bIns="121836"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199" dirty="0">
                  <a:solidFill>
                    <a:schemeClr val="bg1"/>
                  </a:solidFill>
                  <a:latin typeface="微软雅黑" panose="020B0503020204020204" pitchFamily="34" charset="-122"/>
                  <a:cs typeface="Lato Light"/>
                </a:rPr>
                <a:t>Project #1</a:t>
              </a:r>
            </a:p>
            <a:p>
              <a:pPr marL="0" indent="0" algn="ctr">
                <a:buNone/>
              </a:pPr>
              <a:r>
                <a:rPr lang="en-US" sz="1400" dirty="0">
                  <a:solidFill>
                    <a:schemeClr val="bg1"/>
                  </a:solidFill>
                  <a:latin typeface="微软雅黑" panose="020B0503020204020204" pitchFamily="34" charset="-122"/>
                  <a:cs typeface="Lato Light"/>
                </a:rPr>
                <a:t>Lorem ipsum dolor sit amet, consectetur adipiscing elit. Integer pulvinar nulla ut.</a:t>
              </a:r>
            </a:p>
          </p:txBody>
        </p:sp>
        <p:sp>
          <p:nvSpPr>
            <p:cNvPr id="14" name="Subtitle 2"/>
            <p:cNvSpPr txBox="1">
              <a:spLocks/>
            </p:cNvSpPr>
            <p:nvPr/>
          </p:nvSpPr>
          <p:spPr>
            <a:xfrm>
              <a:off x="7601955" y="8623816"/>
              <a:ext cx="8414927" cy="1636341"/>
            </a:xfrm>
            <a:prstGeom prst="rect">
              <a:avLst/>
            </a:prstGeom>
          </p:spPr>
          <p:txBody>
            <a:bodyPr vert="horz" wrap="square" lIns="243675" tIns="121836" rIns="243675" bIns="121836"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199" dirty="0">
                  <a:solidFill>
                    <a:schemeClr val="bg1"/>
                  </a:solidFill>
                  <a:latin typeface="微软雅黑" panose="020B0503020204020204" pitchFamily="34" charset="-122"/>
                  <a:cs typeface="Lato Light"/>
                </a:rPr>
                <a:t>Project #2</a:t>
              </a:r>
            </a:p>
            <a:p>
              <a:pPr marL="0" indent="0" algn="ctr">
                <a:buNone/>
              </a:pPr>
              <a:r>
                <a:rPr lang="en-US" sz="1400" dirty="0">
                  <a:solidFill>
                    <a:schemeClr val="bg1"/>
                  </a:solidFill>
                  <a:latin typeface="微软雅黑" panose="020B0503020204020204" pitchFamily="34" charset="-122"/>
                  <a:cs typeface="Lato Light"/>
                </a:rPr>
                <a:t>Lorem ipsum dolor sit amet, consectetur adipiscing elit. Integer pulvinar nulla ut.</a:t>
              </a:r>
            </a:p>
          </p:txBody>
        </p:sp>
      </p:grpSp>
      <p:sp>
        <p:nvSpPr>
          <p:cNvPr id="15" name="TextBox 7"/>
          <p:cNvSpPr txBox="1"/>
          <p:nvPr/>
        </p:nvSpPr>
        <p:spPr>
          <a:xfrm>
            <a:off x="1199054" y="1672600"/>
            <a:ext cx="2598137" cy="2187529"/>
          </a:xfrm>
          <a:prstGeom prst="rect">
            <a:avLst/>
          </a:prstGeom>
          <a:noFill/>
        </p:spPr>
        <p:txBody>
          <a:bodyPr wrap="square" rtlCol="0" anchor="ctr" anchorCtr="0">
            <a:spAutoFit/>
          </a:bodyPr>
          <a:lstStyle/>
          <a:p>
            <a:pPr>
              <a:lnSpc>
                <a:spcPts val="3329"/>
              </a:lnSpc>
            </a:pPr>
            <a:r>
              <a:rPr lang="en-US" sz="2699" b="1" spc="100" dirty="0">
                <a:solidFill>
                  <a:srgbClr val="BB0E1F"/>
                </a:solidFill>
                <a:latin typeface="微软雅黑" panose="020B0503020204020204" pitchFamily="34" charset="-122"/>
                <a:ea typeface="微软雅黑" panose="020B0503020204020204" pitchFamily="34" charset="-122"/>
                <a:cs typeface="Montserrat" charset="0"/>
              </a:rPr>
              <a:t>TRENDING 
CREATIVE
LAYOUTS 
EASY TO EDIT</a:t>
            </a:r>
          </a:p>
          <a:p>
            <a:pPr>
              <a:lnSpc>
                <a:spcPts val="3329"/>
              </a:lnSpc>
            </a:pPr>
            <a:r>
              <a:rPr lang="en-US" sz="2699" b="1" spc="100" dirty="0">
                <a:solidFill>
                  <a:srgbClr val="BB0E1F"/>
                </a:solidFill>
                <a:latin typeface="微软雅黑" panose="020B0503020204020204" pitchFamily="34" charset="-122"/>
                <a:ea typeface="微软雅黑" panose="020B0503020204020204" pitchFamily="34" charset="-122"/>
                <a:cs typeface="Montserrat" charset="0"/>
              </a:rPr>
              <a:t/>
            </a:r>
          </a:p>
          <a:p>
            <a:pPr>
              <a:lnSpc>
                <a:spcPts val="3329"/>
              </a:lnSpc>
            </a:pPr>
            <a:r>
              <a:rPr lang="en-US" sz="2699" b="1" spc="100" dirty="0">
                <a:solidFill>
                  <a:srgbClr val="BB0E1F"/>
                </a:solidFill>
                <a:latin typeface="微软雅黑" panose="020B0503020204020204" pitchFamily="34" charset="-122"/>
                <a:ea typeface="微软雅黑" panose="020B0503020204020204" pitchFamily="34" charset="-122"/>
                <a:cs typeface="Montserrat" charset="0"/>
              </a:rPr>
              <a:t/>
            </a:r>
          </a:p>
          <a:p>
            <a:pPr>
              <a:lnSpc>
                <a:spcPts val="3329"/>
              </a:lnSpc>
            </a:pPr>
            <a:r>
              <a:rPr lang="en-US" sz="2699" b="1" spc="100" dirty="0">
                <a:solidFill>
                  <a:srgbClr val="BB0E1F"/>
                </a:solidFill>
                <a:latin typeface="微软雅黑" panose="020B0503020204020204" pitchFamily="34" charset="-122"/>
                <a:ea typeface="微软雅黑" panose="020B0503020204020204" pitchFamily="34" charset="-122"/>
                <a:cs typeface="Montserrat" charset="0"/>
              </a:rPr>
              <a:t/>
            </a:r>
          </a:p>
        </p:txBody>
      </p:sp>
      <p:sp>
        <p:nvSpPr>
          <p:cNvPr id="16" name="Subtitle 2"/>
          <p:cNvSpPr txBox="1">
            <a:spLocks/>
          </p:cNvSpPr>
          <p:nvPr/>
        </p:nvSpPr>
        <p:spPr>
          <a:xfrm>
            <a:off x="1132165" y="3903680"/>
            <a:ext cx="2438028" cy="2480367"/>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en-US" sz="850" dirty="0">
                <a:solidFill>
                  <a:schemeClr val="bg1">
                    <a:lumMod val="65000"/>
                  </a:schemeClr>
                </a:solidFill>
                <a:latin typeface="微软雅黑" panose="020B0503020204020204" pitchFamily="34" charset="-122"/>
                <a:ea typeface="微软雅黑" panose="020B0503020204020204" pitchFamily="34" charset="-122"/>
                <a:cs typeface="Source Sans Pro" charset="0"/>
              </a:rPr>
              <a:t>Investment generally results in acquiring an asset, also called an investment. If the asset is available at a price worth investing, it is normally expected either to generate income, or to appreciate in value, so that it can be sold at a higher price invest Investment generally results in acquiring</a:t>
            </a:r>
          </a:p>
          <a:p>
            <a:pPr algn="l">
              <a:lnSpc>
                <a:spcPts val="1325"/>
              </a:lnSpc>
            </a:pPr>
            <a:endParaRPr lang="en-US" sz="850" dirty="0">
              <a:solidFill>
                <a:schemeClr val="bg1">
                  <a:lumMod val="65000"/>
                </a:schemeClr>
              </a:solidFill>
              <a:latin typeface="微软雅黑" panose="020B0503020204020204" pitchFamily="34" charset="-122"/>
              <a:ea typeface="微软雅黑" panose="020B0503020204020204" pitchFamily="34" charset="-122"/>
              <a:cs typeface="Source Sans Pro" charset="0"/>
            </a:endParaRPr>
          </a:p>
          <a:p>
            <a:pPr algn="l">
              <a:lnSpc>
                <a:spcPts val="1325"/>
              </a:lnSpc>
            </a:pPr>
            <a:r>
              <a:rPr lang="en-US" sz="850" dirty="0">
                <a:solidFill>
                  <a:schemeClr val="bg1">
                    <a:lumMod val="65000"/>
                  </a:schemeClr>
                </a:solidFill>
                <a:latin typeface="微软雅黑" panose="020B0503020204020204" pitchFamily="34" charset="-122"/>
                <a:ea typeface="微软雅黑" panose="020B0503020204020204" pitchFamily="34" charset="-122"/>
                <a:cs typeface="Source Sans Pro" charset="0"/>
              </a:rPr>
              <a:t>whereas in saving such as in a bank deposit the risk of loss in nominal value is normally remote. Note that if the currency of a savings account differs from the account holder's home currency</a:t>
            </a:r>
          </a:p>
        </p:txBody>
      </p:sp>
    </p:spTree>
    <p:extLst>
      <p:ext uri="{BB962C8B-B14F-4D97-AF65-F5344CB8AC3E}">
        <p14:creationId xmlns:p14="http://schemas.microsoft.com/office/powerpoint/2010/main" val="43819805"/>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 presetClass="entr" presetSubtype="4"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5269FB7-E567-8704-1B58-BF65AED802DA}"/>
              </a:ext>
            </a:extLst>
          </p:cNvPr>
          <p:cNvGrpSpPr/>
          <p:nvPr/>
        </p:nvGrpSpPr>
        <p:grpSpPr>
          <a:xfrm>
            <a:off x="-2773540" y="-63912"/>
            <a:ext cx="14251772" cy="6874616"/>
            <a:chOff x="-2773540" y="-63912"/>
            <a:chExt cx="14251772" cy="6874616"/>
          </a:xfrm>
        </p:grpSpPr>
        <p:pic>
          <p:nvPicPr>
            <p:cNvPr id="69" name="Picture 68" descr="118-苏州大学-img0.jpg"/>
            <p:cNvPicPr>
              <a:picLocks noChangeAspect="1"/>
            </p:cNvPicPr>
            <p:nvPr/>
          </p:nvPicPr>
          <p:blipFill>
            <a:blip r:embed="rId4"/>
            <a:stretch>
              <a:fillRect/>
            </a:stretch>
          </p:blipFill>
          <p:spPr>
            <a:xfrm>
              <a:off x="-2773540" y="0"/>
              <a:ext cx="10897126" cy="6810704"/>
            </a:xfrm>
            <a:prstGeom prst="rect">
              <a:avLst/>
            </a:prstGeom>
          </p:spPr>
        </p:pic>
        <p:sp>
          <p:nvSpPr>
            <p:cNvPr id="2" name="矩形 1">
              <a:extLst>
                <a:ext uri="{FF2B5EF4-FFF2-40B4-BE49-F238E27FC236}">
                  <a16:creationId xmlns:a16="http://schemas.microsoft.com/office/drawing/2014/main" id="{915A2C01-99B6-8245-46E8-92B6A3B376C2}"/>
                </a:ext>
              </a:extLst>
            </p:cNvPr>
            <p:cNvSpPr/>
            <p:nvPr/>
          </p:nvSpPr>
          <p:spPr>
            <a:xfrm>
              <a:off x="5703124" y="-63912"/>
              <a:ext cx="5775108" cy="68746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11" name="组合 10"/>
          <p:cNvGrpSpPr/>
          <p:nvPr/>
        </p:nvGrpSpPr>
        <p:grpSpPr>
          <a:xfrm>
            <a:off x="10088563" y="168423"/>
            <a:ext cx="2003000" cy="496177"/>
            <a:chOff x="9992476" y="172796"/>
            <a:chExt cx="2003464" cy="496292"/>
          </a:xfrm>
        </p:grpSpPr>
        <p:sp>
          <p:nvSpPr>
            <p:cNvPr id="12" name="Rectangle 37"/>
            <p:cNvSpPr/>
            <p:nvPr/>
          </p:nvSpPr>
          <p:spPr>
            <a:xfrm>
              <a:off x="10605949" y="623369"/>
              <a:ext cx="776519" cy="45719"/>
            </a:xfrm>
            <a:prstGeom prst="rect">
              <a:avLst/>
            </a:prstGeom>
            <a:solidFill>
              <a:srgbClr val="BB0E1F"/>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Subtitle 2"/>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sp>
        <p:nvSpPr>
          <p:cNvPr id="6" name="TextBox 43"/>
          <p:cNvSpPr txBox="1"/>
          <p:nvPr/>
        </p:nvSpPr>
        <p:spPr>
          <a:xfrm>
            <a:off x="7469566" y="3033046"/>
            <a:ext cx="3740104" cy="646331"/>
          </a:xfrm>
          <a:prstGeom prst="rect">
            <a:avLst/>
          </a:prstGeom>
          <a:noFill/>
        </p:spPr>
        <p:txBody>
          <a:bodyPr wrap="square" rtlCol="0">
            <a:spAutoFit/>
          </a:bodyPr>
          <a:lstStyle/>
          <a:p>
            <a:r>
              <a:rPr lang="en-US" sz="1200" dirty="0">
                <a:solidFill>
                  <a:schemeClr val="bg1">
                    <a:lumMod val="65000"/>
                  </a:schemeClr>
                </a:solidFill>
                <a:latin typeface="微软雅黑" panose="020B0503020204020204" pitchFamily="34" charset="-122"/>
              </a:rPr>
              <a:t>Lorem ipsum dolor sit </a:t>
            </a:r>
            <a:r>
              <a:rPr lang="en-US" sz="1200" dirty="0" err="1">
                <a:solidFill>
                  <a:schemeClr val="bg1">
                    <a:lumMod val="65000"/>
                  </a:schemeClr>
                </a:solidFill>
                <a:latin typeface="微软雅黑" panose="020B0503020204020204" pitchFamily="34" charset="-122"/>
              </a:rPr>
              <a:t>amet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consectetur</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adipisicing</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elit</a:t>
            </a:r>
            <a:r>
              <a:rPr lang="en-US" sz="1200" dirty="0">
                <a:solidFill>
                  <a:schemeClr val="bg1">
                    <a:lumMod val="65000"/>
                  </a:schemeClr>
                </a:solidFill>
                <a:latin typeface="微软雅黑" panose="020B0503020204020204" pitchFamily="34" charset="-122"/>
              </a:rPr>
              <a:t>,</a:t>
            </a:r>
            <a:endParaRPr lang="ru-RU" sz="1200" dirty="0">
              <a:solidFill>
                <a:schemeClr val="bg1">
                  <a:lumMod val="65000"/>
                </a:schemeClr>
              </a:solidFill>
              <a:latin typeface="微软雅黑" panose="020B0503020204020204" pitchFamily="34" charset="-122"/>
            </a:endParaRPr>
          </a:p>
          <a:p>
            <a:r>
              <a:rPr lang="en-US" sz="1200" dirty="0" err="1">
                <a:solidFill>
                  <a:schemeClr val="bg1">
                    <a:lumMod val="65000"/>
                  </a:schemeClr>
                </a:solidFill>
                <a:latin typeface="微软雅黑" panose="020B0503020204020204" pitchFamily="34" charset="-122"/>
              </a:rPr>
              <a:t>sed</a:t>
            </a:r>
            <a:r>
              <a:rPr lang="en-US" sz="1200" dirty="0">
                <a:solidFill>
                  <a:schemeClr val="bg1">
                    <a:lumMod val="65000"/>
                  </a:schemeClr>
                </a:solidFill>
                <a:latin typeface="微软雅黑" panose="020B0503020204020204" pitchFamily="34" charset="-122"/>
              </a:rPr>
              <a:t> do </a:t>
            </a:r>
            <a:r>
              <a:rPr lang="en-US" sz="1200" dirty="0" err="1">
                <a:solidFill>
                  <a:schemeClr val="bg1">
                    <a:lumMod val="65000"/>
                  </a:schemeClr>
                </a:solidFill>
                <a:latin typeface="微软雅黑" panose="020B0503020204020204" pitchFamily="34" charset="-122"/>
              </a:rPr>
              <a:t>eiusmod</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tempor</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incididunt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ut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labore</a:t>
            </a:r>
            <a:r>
              <a:rPr lang="ru-RU" sz="1200" dirty="0">
                <a:solidFill>
                  <a:schemeClr val="bg1">
                    <a:lumMod val="65000"/>
                  </a:schemeClr>
                </a:solidFill>
                <a:latin typeface="微软雅黑" panose="020B0503020204020204" pitchFamily="34" charset="-122"/>
              </a:rPr>
              <a:t>.</a:t>
            </a:r>
          </a:p>
        </p:txBody>
      </p:sp>
      <p:sp>
        <p:nvSpPr>
          <p:cNvPr id="7" name="TextBox 44"/>
          <p:cNvSpPr txBox="1"/>
          <p:nvPr/>
        </p:nvSpPr>
        <p:spPr>
          <a:xfrm>
            <a:off x="7469566" y="3571149"/>
            <a:ext cx="3740104" cy="646331"/>
          </a:xfrm>
          <a:prstGeom prst="rect">
            <a:avLst/>
          </a:prstGeom>
          <a:noFill/>
        </p:spPr>
        <p:txBody>
          <a:bodyPr wrap="square" rtlCol="0">
            <a:spAutoFit/>
          </a:bodyPr>
          <a:lstStyle/>
          <a:p>
            <a:r>
              <a:rPr lang="en-US" sz="1200" dirty="0">
                <a:solidFill>
                  <a:schemeClr val="bg1">
                    <a:lumMod val="65000"/>
                  </a:schemeClr>
                </a:solidFill>
                <a:latin typeface="微软雅黑" panose="020B0503020204020204" pitchFamily="34" charset="-122"/>
              </a:rPr>
              <a:t>Lorem ipsum dolor sit </a:t>
            </a:r>
            <a:r>
              <a:rPr lang="en-US" sz="1200" dirty="0" err="1">
                <a:solidFill>
                  <a:schemeClr val="bg1">
                    <a:lumMod val="65000"/>
                  </a:schemeClr>
                </a:solidFill>
                <a:latin typeface="微软雅黑" panose="020B0503020204020204" pitchFamily="34" charset="-122"/>
              </a:rPr>
              <a:t>amet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consectetur</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adipisicing</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elit</a:t>
            </a:r>
            <a:r>
              <a:rPr lang="en-US" sz="1200" dirty="0">
                <a:solidFill>
                  <a:schemeClr val="bg1">
                    <a:lumMod val="65000"/>
                  </a:schemeClr>
                </a:solidFill>
                <a:latin typeface="微软雅黑" panose="020B0503020204020204" pitchFamily="34" charset="-122"/>
              </a:rPr>
              <a:t>,</a:t>
            </a:r>
            <a:endParaRPr lang="ru-RU" sz="1200" dirty="0">
              <a:solidFill>
                <a:schemeClr val="bg1">
                  <a:lumMod val="65000"/>
                </a:schemeClr>
              </a:solidFill>
              <a:latin typeface="微软雅黑" panose="020B0503020204020204" pitchFamily="34" charset="-122"/>
            </a:endParaRPr>
          </a:p>
          <a:p>
            <a:r>
              <a:rPr lang="en-US" sz="1200" dirty="0" err="1">
                <a:solidFill>
                  <a:schemeClr val="bg1">
                    <a:lumMod val="65000"/>
                  </a:schemeClr>
                </a:solidFill>
                <a:latin typeface="微软雅黑" panose="020B0503020204020204" pitchFamily="34" charset="-122"/>
              </a:rPr>
              <a:t>sed</a:t>
            </a:r>
            <a:r>
              <a:rPr lang="en-US" sz="1200" dirty="0">
                <a:solidFill>
                  <a:schemeClr val="bg1">
                    <a:lumMod val="65000"/>
                  </a:schemeClr>
                </a:solidFill>
                <a:latin typeface="微软雅黑" panose="020B0503020204020204" pitchFamily="34" charset="-122"/>
              </a:rPr>
              <a:t> do </a:t>
            </a:r>
            <a:r>
              <a:rPr lang="en-US" sz="1200" dirty="0" err="1">
                <a:solidFill>
                  <a:schemeClr val="bg1">
                    <a:lumMod val="65000"/>
                  </a:schemeClr>
                </a:solidFill>
                <a:latin typeface="微软雅黑" panose="020B0503020204020204" pitchFamily="34" charset="-122"/>
              </a:rPr>
              <a:t>eiusmod</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tempor</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incididunt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ut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labore</a:t>
            </a:r>
            <a:r>
              <a:rPr lang="ru-RU" sz="1200" dirty="0">
                <a:solidFill>
                  <a:schemeClr val="bg1">
                    <a:lumMod val="65000"/>
                  </a:schemeClr>
                </a:solidFill>
                <a:latin typeface="微软雅黑" panose="020B0503020204020204" pitchFamily="34" charset="-122"/>
              </a:rPr>
              <a:t>.</a:t>
            </a:r>
          </a:p>
        </p:txBody>
      </p:sp>
      <p:sp>
        <p:nvSpPr>
          <p:cNvPr id="8" name="TextBox 45"/>
          <p:cNvSpPr txBox="1"/>
          <p:nvPr/>
        </p:nvSpPr>
        <p:spPr>
          <a:xfrm>
            <a:off x="7469566" y="4122042"/>
            <a:ext cx="3740104" cy="646331"/>
          </a:xfrm>
          <a:prstGeom prst="rect">
            <a:avLst/>
          </a:prstGeom>
          <a:noFill/>
        </p:spPr>
        <p:txBody>
          <a:bodyPr wrap="square" rtlCol="0">
            <a:spAutoFit/>
          </a:bodyPr>
          <a:lstStyle/>
          <a:p>
            <a:r>
              <a:rPr lang="en-US" sz="1200" dirty="0">
                <a:solidFill>
                  <a:schemeClr val="bg1">
                    <a:lumMod val="65000"/>
                  </a:schemeClr>
                </a:solidFill>
                <a:latin typeface="微软雅黑" panose="020B0503020204020204" pitchFamily="34" charset="-122"/>
              </a:rPr>
              <a:t>Lorem ipsum dolor sit </a:t>
            </a:r>
            <a:r>
              <a:rPr lang="en-US" sz="1200" dirty="0" err="1">
                <a:solidFill>
                  <a:schemeClr val="bg1">
                    <a:lumMod val="65000"/>
                  </a:schemeClr>
                </a:solidFill>
                <a:latin typeface="微软雅黑" panose="020B0503020204020204" pitchFamily="34" charset="-122"/>
              </a:rPr>
              <a:t>amet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consectetur</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adipisicing</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elit</a:t>
            </a:r>
            <a:r>
              <a:rPr lang="en-US" sz="1200" dirty="0">
                <a:solidFill>
                  <a:schemeClr val="bg1">
                    <a:lumMod val="65000"/>
                  </a:schemeClr>
                </a:solidFill>
                <a:latin typeface="微软雅黑" panose="020B0503020204020204" pitchFamily="34" charset="-122"/>
              </a:rPr>
              <a:t>,</a:t>
            </a:r>
            <a:endParaRPr lang="ru-RU" sz="1200" dirty="0">
              <a:solidFill>
                <a:schemeClr val="bg1">
                  <a:lumMod val="65000"/>
                </a:schemeClr>
              </a:solidFill>
              <a:latin typeface="微软雅黑" panose="020B0503020204020204" pitchFamily="34" charset="-122"/>
            </a:endParaRPr>
          </a:p>
          <a:p>
            <a:r>
              <a:rPr lang="en-US" sz="1200" dirty="0" err="1">
                <a:solidFill>
                  <a:schemeClr val="bg1">
                    <a:lumMod val="65000"/>
                  </a:schemeClr>
                </a:solidFill>
                <a:latin typeface="微软雅黑" panose="020B0503020204020204" pitchFamily="34" charset="-122"/>
              </a:rPr>
              <a:t>sed</a:t>
            </a:r>
            <a:r>
              <a:rPr lang="en-US" sz="1200" dirty="0">
                <a:solidFill>
                  <a:schemeClr val="bg1">
                    <a:lumMod val="65000"/>
                  </a:schemeClr>
                </a:solidFill>
                <a:latin typeface="微软雅黑" panose="020B0503020204020204" pitchFamily="34" charset="-122"/>
              </a:rPr>
              <a:t> do </a:t>
            </a:r>
            <a:r>
              <a:rPr lang="en-US" sz="1200" dirty="0" err="1">
                <a:solidFill>
                  <a:schemeClr val="bg1">
                    <a:lumMod val="65000"/>
                  </a:schemeClr>
                </a:solidFill>
                <a:latin typeface="微软雅黑" panose="020B0503020204020204" pitchFamily="34" charset="-122"/>
              </a:rPr>
              <a:t>eiusmod</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tempor</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incididunt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ut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labore</a:t>
            </a:r>
            <a:r>
              <a:rPr lang="ru-RU" sz="1200" dirty="0">
                <a:solidFill>
                  <a:schemeClr val="bg1">
                    <a:lumMod val="65000"/>
                  </a:schemeClr>
                </a:solidFill>
                <a:latin typeface="微软雅黑" panose="020B0503020204020204" pitchFamily="34" charset="-122"/>
              </a:rPr>
              <a:t>.</a:t>
            </a:r>
          </a:p>
        </p:txBody>
      </p:sp>
      <p:sp>
        <p:nvSpPr>
          <p:cNvPr id="9" name="TextBox 48"/>
          <p:cNvSpPr txBox="1"/>
          <p:nvPr/>
        </p:nvSpPr>
        <p:spPr>
          <a:xfrm>
            <a:off x="7469566" y="4680621"/>
            <a:ext cx="3740104" cy="646331"/>
          </a:xfrm>
          <a:prstGeom prst="rect">
            <a:avLst/>
          </a:prstGeom>
          <a:noFill/>
        </p:spPr>
        <p:txBody>
          <a:bodyPr wrap="square" rtlCol="0">
            <a:spAutoFit/>
          </a:bodyPr>
          <a:lstStyle/>
          <a:p>
            <a:r>
              <a:rPr lang="en-US" sz="1200" dirty="0">
                <a:solidFill>
                  <a:schemeClr val="bg1">
                    <a:lumMod val="65000"/>
                  </a:schemeClr>
                </a:solidFill>
                <a:latin typeface="微软雅黑" panose="020B0503020204020204" pitchFamily="34" charset="-122"/>
              </a:rPr>
              <a:t>Lorem ipsum dolor sit </a:t>
            </a:r>
            <a:r>
              <a:rPr lang="en-US" sz="1200" dirty="0" err="1">
                <a:solidFill>
                  <a:schemeClr val="bg1">
                    <a:lumMod val="65000"/>
                  </a:schemeClr>
                </a:solidFill>
                <a:latin typeface="微软雅黑" panose="020B0503020204020204" pitchFamily="34" charset="-122"/>
              </a:rPr>
              <a:t>amet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consectetur</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adipisicing</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elit</a:t>
            </a:r>
            <a:r>
              <a:rPr lang="en-US" sz="1200" dirty="0">
                <a:solidFill>
                  <a:schemeClr val="bg1">
                    <a:lumMod val="65000"/>
                  </a:schemeClr>
                </a:solidFill>
                <a:latin typeface="微软雅黑" panose="020B0503020204020204" pitchFamily="34" charset="-122"/>
              </a:rPr>
              <a:t>,</a:t>
            </a:r>
            <a:endParaRPr lang="ru-RU" sz="1200" dirty="0">
              <a:solidFill>
                <a:schemeClr val="bg1">
                  <a:lumMod val="65000"/>
                </a:schemeClr>
              </a:solidFill>
              <a:latin typeface="微软雅黑" panose="020B0503020204020204" pitchFamily="34" charset="-122"/>
            </a:endParaRPr>
          </a:p>
          <a:p>
            <a:r>
              <a:rPr lang="en-US" sz="1200" dirty="0" err="1">
                <a:solidFill>
                  <a:schemeClr val="bg1">
                    <a:lumMod val="65000"/>
                  </a:schemeClr>
                </a:solidFill>
                <a:latin typeface="微软雅黑" panose="020B0503020204020204" pitchFamily="34" charset="-122"/>
              </a:rPr>
              <a:t>sed</a:t>
            </a:r>
            <a:r>
              <a:rPr lang="en-US" sz="1200" dirty="0">
                <a:solidFill>
                  <a:schemeClr val="bg1">
                    <a:lumMod val="65000"/>
                  </a:schemeClr>
                </a:solidFill>
                <a:latin typeface="微软雅黑" panose="020B0503020204020204" pitchFamily="34" charset="-122"/>
              </a:rPr>
              <a:t> do </a:t>
            </a:r>
            <a:r>
              <a:rPr lang="en-US" sz="1200" dirty="0" err="1">
                <a:solidFill>
                  <a:schemeClr val="bg1">
                    <a:lumMod val="65000"/>
                  </a:schemeClr>
                </a:solidFill>
                <a:latin typeface="微软雅黑" panose="020B0503020204020204" pitchFamily="34" charset="-122"/>
              </a:rPr>
              <a:t>eiusmod</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tempor</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incididunt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ut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labore</a:t>
            </a:r>
            <a:r>
              <a:rPr lang="ru-RU" sz="1200" dirty="0">
                <a:solidFill>
                  <a:schemeClr val="bg1">
                    <a:lumMod val="65000"/>
                  </a:schemeClr>
                </a:solidFill>
                <a:latin typeface="微软雅黑" panose="020B0503020204020204" pitchFamily="34" charset="-122"/>
              </a:rPr>
              <a:t>.</a:t>
            </a:r>
          </a:p>
        </p:txBody>
      </p:sp>
      <p:sp>
        <p:nvSpPr>
          <p:cNvPr id="10" name="TextBox 49"/>
          <p:cNvSpPr txBox="1"/>
          <p:nvPr/>
        </p:nvSpPr>
        <p:spPr>
          <a:xfrm>
            <a:off x="6967859" y="5449422"/>
            <a:ext cx="4322909" cy="1015663"/>
          </a:xfrm>
          <a:prstGeom prst="rect">
            <a:avLst/>
          </a:prstGeom>
          <a:noFill/>
        </p:spPr>
        <p:txBody>
          <a:bodyPr wrap="square" rtlCol="0">
            <a:spAutoFit/>
          </a:bodyPr>
          <a:lstStyle/>
          <a:p>
            <a:r>
              <a:rPr lang="en-US" sz="1200" dirty="0">
                <a:solidFill>
                  <a:schemeClr val="bg1">
                    <a:lumMod val="65000"/>
                  </a:schemeClr>
                </a:solidFill>
                <a:latin typeface="微软雅黑" panose="020B0503020204020204" pitchFamily="34" charset="-122"/>
              </a:rPr>
              <a:t>Lorem ipsum dolor sit </a:t>
            </a:r>
            <a:r>
              <a:rPr lang="en-US" sz="1200" dirty="0" err="1">
                <a:solidFill>
                  <a:schemeClr val="bg1">
                    <a:lumMod val="65000"/>
                  </a:schemeClr>
                </a:solidFill>
                <a:latin typeface="微软雅黑" panose="020B0503020204020204" pitchFamily="34" charset="-122"/>
              </a:rPr>
              <a:t>amet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consectetur</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adipisicing</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elit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sed</a:t>
            </a:r>
            <a:r>
              <a:rPr lang="en-US" sz="1200" dirty="0">
                <a:solidFill>
                  <a:schemeClr val="bg1">
                    <a:lumMod val="65000"/>
                  </a:schemeClr>
                </a:solidFill>
                <a:latin typeface="微软雅黑" panose="020B0503020204020204" pitchFamily="34" charset="-122"/>
              </a:rPr>
              <a:t> do </a:t>
            </a:r>
            <a:r>
              <a:rPr lang="en-US" sz="1200" dirty="0" err="1">
                <a:solidFill>
                  <a:schemeClr val="bg1">
                    <a:lumMod val="65000"/>
                  </a:schemeClr>
                </a:solidFill>
                <a:latin typeface="微软雅黑" panose="020B0503020204020204" pitchFamily="34" charset="-122"/>
              </a:rPr>
              <a:t>eiusmod</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tempor</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incididunt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ut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labore</a:t>
            </a:r>
            <a:r>
              <a:rPr lang="en-US" sz="1200" dirty="0">
                <a:solidFill>
                  <a:schemeClr val="bg1">
                    <a:lumMod val="65000"/>
                  </a:schemeClr>
                </a:solidFill>
                <a:latin typeface="微软雅黑" panose="020B0503020204020204" pitchFamily="34" charset="-122"/>
              </a:rPr>
              <a:t> et </a:t>
            </a:r>
            <a:r>
              <a:rPr lang="en-US" sz="1200" dirty="0" err="1">
                <a:solidFill>
                  <a:schemeClr val="bg1">
                    <a:lumMod val="65000"/>
                  </a:schemeClr>
                </a:solidFill>
                <a:latin typeface="微软雅黑" panose="020B0503020204020204" pitchFamily="34" charset="-122"/>
              </a:rPr>
              <a:t>dolore</a:t>
            </a:r>
            <a:r>
              <a:rPr lang="en-US" sz="1200" dirty="0">
                <a:solidFill>
                  <a:schemeClr val="bg1">
                    <a:lumMod val="65000"/>
                  </a:schemeClr>
                </a:solidFill>
                <a:latin typeface="微软雅黑" panose="020B0503020204020204" pitchFamily="34" charset="-122"/>
              </a:rPr>
              <a:t> magna </a:t>
            </a:r>
            <a:r>
              <a:rPr lang="en-US" sz="1200" dirty="0" err="1">
                <a:solidFill>
                  <a:schemeClr val="bg1">
                    <a:lumMod val="65000"/>
                  </a:schemeClr>
                </a:solidFill>
                <a:latin typeface="微软雅黑" panose="020B0503020204020204" pitchFamily="34" charset="-122"/>
              </a:rPr>
              <a:t>aliqua</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Ut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enim</a:t>
            </a:r>
            <a:r>
              <a:rPr lang="en-US" sz="1200" dirty="0">
                <a:solidFill>
                  <a:schemeClr val="bg1">
                    <a:lumMod val="65000"/>
                  </a:schemeClr>
                </a:solidFill>
                <a:latin typeface="微软雅黑" panose="020B0503020204020204" pitchFamily="34" charset="-122"/>
              </a:rPr>
              <a:t> ad minim </a:t>
            </a:r>
            <a:r>
              <a:rPr lang="en-US" sz="1200" dirty="0" err="1">
                <a:solidFill>
                  <a:schemeClr val="bg1">
                    <a:lumMod val="65000"/>
                  </a:schemeClr>
                </a:solidFill>
                <a:latin typeface="微软雅黑" panose="020B0503020204020204" pitchFamily="34" charset="-122"/>
              </a:rPr>
              <a:t>veniam</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quis</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nostrud</a:t>
            </a:r>
            <a:r>
              <a:rPr lang="en-US" sz="1200" dirty="0">
                <a:solidFill>
                  <a:schemeClr val="bg1">
                    <a:lumMod val="65000"/>
                  </a:schemeClr>
                </a:solidFill>
                <a:latin typeface="微软雅黑" panose="020B0503020204020204" pitchFamily="34" charset="-122"/>
              </a:rPr>
              <a:t> exercitation </a:t>
            </a:r>
            <a:r>
              <a:rPr lang="en-US" sz="1200" dirty="0" err="1">
                <a:solidFill>
                  <a:schemeClr val="bg1">
                    <a:lumMod val="65000"/>
                  </a:schemeClr>
                </a:solidFill>
                <a:latin typeface="微软雅黑" panose="020B0503020204020204" pitchFamily="34" charset="-122"/>
              </a:rPr>
              <a:t>ullamco</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laboris</a:t>
            </a:r>
            <a:r>
              <a:rPr lang="en-US" sz="1200" dirty="0">
                <a:solidFill>
                  <a:schemeClr val="bg1">
                    <a:lumMod val="65000"/>
                  </a:schemeClr>
                </a:solidFill>
                <a:latin typeface="微软雅黑" panose="020B0503020204020204" pitchFamily="34" charset="-122"/>
              </a:rPr>
              <a:t> nisi </a:t>
            </a:r>
            <a:r>
              <a:rPr lang="en-US" sz="1200" dirty="0" err="1">
                <a:solidFill>
                  <a:schemeClr val="bg1">
                    <a:lumMod val="65000"/>
                  </a:schemeClr>
                </a:solidFill>
                <a:latin typeface="微软雅黑" panose="020B0503020204020204" pitchFamily="34" charset="-122"/>
              </a:rPr>
              <a:t>ut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aliquip</a:t>
            </a:r>
            <a:r>
              <a:rPr lang="en-US" sz="1200" dirty="0">
                <a:solidFill>
                  <a:schemeClr val="bg1">
                    <a:lumMod val="65000"/>
                  </a:schemeClr>
                </a:solidFill>
                <a:latin typeface="微软雅黑" panose="020B0503020204020204" pitchFamily="34" charset="-122"/>
              </a:rPr>
              <a:t> ex </a:t>
            </a:r>
            <a:r>
              <a:rPr lang="en-US" sz="1200" dirty="0" err="1">
                <a:solidFill>
                  <a:schemeClr val="bg1">
                    <a:lumMod val="65000"/>
                  </a:schemeClr>
                </a:solidFill>
                <a:latin typeface="微软雅黑" panose="020B0503020204020204" pitchFamily="34" charset="-122"/>
              </a:rPr>
              <a:t>ea</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commodo</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consequat</a:t>
            </a:r>
            <a:r>
              <a:rPr lang="en-US" sz="1200" dirty="0">
                <a:solidFill>
                  <a:schemeClr val="bg1">
                    <a:lumMod val="65000"/>
                  </a:schemeClr>
                </a:solidFill>
                <a:latin typeface="微软雅黑" panose="020B0503020204020204" pitchFamily="34" charset="-122"/>
              </a:rPr>
              <a:t>. </a:t>
            </a:r>
            <a:endParaRPr lang="ru-RU" sz="1200" dirty="0">
              <a:solidFill>
                <a:schemeClr val="bg1">
                  <a:lumMod val="65000"/>
                </a:schemeClr>
              </a:solidFill>
              <a:latin typeface="微软雅黑" panose="020B0503020204020204" pitchFamily="34" charset="-122"/>
            </a:endParaRPr>
          </a:p>
        </p:txBody>
      </p:sp>
      <p:grpSp>
        <p:nvGrpSpPr>
          <p:cNvPr id="14" name="Группа 1"/>
          <p:cNvGrpSpPr/>
          <p:nvPr/>
        </p:nvGrpSpPr>
        <p:grpSpPr>
          <a:xfrm>
            <a:off x="7084274" y="3084958"/>
            <a:ext cx="364589" cy="393956"/>
            <a:chOff x="985792" y="1835321"/>
            <a:chExt cx="364673" cy="394047"/>
          </a:xfrm>
        </p:grpSpPr>
        <p:sp>
          <p:nvSpPr>
            <p:cNvPr id="15" name="Oval 93"/>
            <p:cNvSpPr/>
            <p:nvPr/>
          </p:nvSpPr>
          <p:spPr>
            <a:xfrm>
              <a:off x="985792" y="1835321"/>
              <a:ext cx="364673" cy="364672"/>
            </a:xfrm>
            <a:prstGeom prst="ellipse">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微软雅黑" panose="020B0503020204020204" pitchFamily="34" charset="-122"/>
              </a:endParaRPr>
            </a:p>
          </p:txBody>
        </p:sp>
        <p:sp>
          <p:nvSpPr>
            <p:cNvPr id="16" name="TextBox 51"/>
            <p:cNvSpPr txBox="1"/>
            <p:nvPr/>
          </p:nvSpPr>
          <p:spPr>
            <a:xfrm>
              <a:off x="1012442" y="1890736"/>
              <a:ext cx="311376" cy="338632"/>
            </a:xfrm>
            <a:prstGeom prst="rect">
              <a:avLst/>
            </a:prstGeom>
            <a:noFill/>
          </p:spPr>
          <p:txBody>
            <a:bodyPr wrap="none" rtlCol="0">
              <a:spAutoFit/>
            </a:bodyPr>
            <a:lstStyle/>
            <a:p>
              <a:pPr algn="ctr"/>
              <a:r>
                <a:rPr lang="id-ID" sz="1600" b="1" dirty="0">
                  <a:solidFill>
                    <a:schemeClr val="bg1"/>
                  </a:solidFill>
                  <a:latin typeface="微软雅黑" panose="020B0503020204020204" pitchFamily="34" charset="-122"/>
                </a:rPr>
                <a:t>1</a:t>
              </a:r>
            </a:p>
          </p:txBody>
        </p:sp>
      </p:grpSp>
      <p:grpSp>
        <p:nvGrpSpPr>
          <p:cNvPr id="17" name="Группа 3"/>
          <p:cNvGrpSpPr/>
          <p:nvPr/>
        </p:nvGrpSpPr>
        <p:grpSpPr>
          <a:xfrm>
            <a:off x="7084274" y="3638826"/>
            <a:ext cx="364589" cy="393957"/>
            <a:chOff x="985791" y="2389318"/>
            <a:chExt cx="364673" cy="394048"/>
          </a:xfrm>
        </p:grpSpPr>
        <p:sp>
          <p:nvSpPr>
            <p:cNvPr id="18" name="Oval 53"/>
            <p:cNvSpPr/>
            <p:nvPr/>
          </p:nvSpPr>
          <p:spPr>
            <a:xfrm>
              <a:off x="985791" y="2389318"/>
              <a:ext cx="364673" cy="364672"/>
            </a:xfrm>
            <a:prstGeom prst="ellipse">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微软雅黑" panose="020B0503020204020204" pitchFamily="34" charset="-122"/>
              </a:endParaRPr>
            </a:p>
          </p:txBody>
        </p:sp>
        <p:sp>
          <p:nvSpPr>
            <p:cNvPr id="19" name="TextBox 53"/>
            <p:cNvSpPr txBox="1"/>
            <p:nvPr/>
          </p:nvSpPr>
          <p:spPr>
            <a:xfrm>
              <a:off x="1012441" y="2444734"/>
              <a:ext cx="311376" cy="338632"/>
            </a:xfrm>
            <a:prstGeom prst="rect">
              <a:avLst/>
            </a:prstGeom>
            <a:noFill/>
          </p:spPr>
          <p:txBody>
            <a:bodyPr wrap="none" rtlCol="0">
              <a:spAutoFit/>
            </a:bodyPr>
            <a:lstStyle/>
            <a:p>
              <a:pPr algn="ctr"/>
              <a:r>
                <a:rPr lang="id-ID" sz="1600" b="1" dirty="0">
                  <a:solidFill>
                    <a:schemeClr val="bg1"/>
                  </a:solidFill>
                  <a:latin typeface="微软雅黑" panose="020B0503020204020204" pitchFamily="34" charset="-122"/>
                </a:rPr>
                <a:t>2</a:t>
              </a:r>
            </a:p>
          </p:txBody>
        </p:sp>
      </p:grpSp>
      <p:grpSp>
        <p:nvGrpSpPr>
          <p:cNvPr id="20" name="Группа 4"/>
          <p:cNvGrpSpPr/>
          <p:nvPr/>
        </p:nvGrpSpPr>
        <p:grpSpPr>
          <a:xfrm>
            <a:off x="7084274" y="4189410"/>
            <a:ext cx="364589" cy="393957"/>
            <a:chOff x="979276" y="2940339"/>
            <a:chExt cx="364673" cy="394048"/>
          </a:xfrm>
        </p:grpSpPr>
        <p:sp>
          <p:nvSpPr>
            <p:cNvPr id="21" name="Oval 106"/>
            <p:cNvSpPr/>
            <p:nvPr/>
          </p:nvSpPr>
          <p:spPr>
            <a:xfrm>
              <a:off x="979276" y="2940339"/>
              <a:ext cx="364673" cy="364672"/>
            </a:xfrm>
            <a:prstGeom prst="ellipse">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微软雅黑" panose="020B0503020204020204" pitchFamily="34" charset="-122"/>
              </a:endParaRPr>
            </a:p>
          </p:txBody>
        </p:sp>
        <p:sp>
          <p:nvSpPr>
            <p:cNvPr id="22" name="TextBox 55"/>
            <p:cNvSpPr txBox="1"/>
            <p:nvPr/>
          </p:nvSpPr>
          <p:spPr>
            <a:xfrm>
              <a:off x="1026317" y="2995755"/>
              <a:ext cx="311376" cy="338632"/>
            </a:xfrm>
            <a:prstGeom prst="rect">
              <a:avLst/>
            </a:prstGeom>
            <a:noFill/>
          </p:spPr>
          <p:txBody>
            <a:bodyPr wrap="none" rtlCol="0">
              <a:spAutoFit/>
            </a:bodyPr>
            <a:lstStyle/>
            <a:p>
              <a:pPr algn="ctr"/>
              <a:r>
                <a:rPr lang="id-ID" sz="1600" b="1" dirty="0">
                  <a:solidFill>
                    <a:schemeClr val="bg1"/>
                  </a:solidFill>
                  <a:latin typeface="微软雅黑" panose="020B0503020204020204" pitchFamily="34" charset="-122"/>
                </a:rPr>
                <a:t>3</a:t>
              </a:r>
            </a:p>
          </p:txBody>
        </p:sp>
      </p:grpSp>
      <p:grpSp>
        <p:nvGrpSpPr>
          <p:cNvPr id="23" name="Группа 5"/>
          <p:cNvGrpSpPr/>
          <p:nvPr/>
        </p:nvGrpSpPr>
        <p:grpSpPr>
          <a:xfrm>
            <a:off x="7084274" y="4712401"/>
            <a:ext cx="364589" cy="393957"/>
            <a:chOff x="979275" y="3463141"/>
            <a:chExt cx="364673" cy="394048"/>
          </a:xfrm>
        </p:grpSpPr>
        <p:sp>
          <p:nvSpPr>
            <p:cNvPr id="24" name="Oval 124"/>
            <p:cNvSpPr/>
            <p:nvPr/>
          </p:nvSpPr>
          <p:spPr>
            <a:xfrm>
              <a:off x="979275" y="3463141"/>
              <a:ext cx="364673" cy="364672"/>
            </a:xfrm>
            <a:prstGeom prst="ellipse">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微软雅黑" panose="020B0503020204020204" pitchFamily="34" charset="-122"/>
              </a:endParaRPr>
            </a:p>
          </p:txBody>
        </p:sp>
        <p:sp>
          <p:nvSpPr>
            <p:cNvPr id="25" name="TextBox 57"/>
            <p:cNvSpPr txBox="1"/>
            <p:nvPr/>
          </p:nvSpPr>
          <p:spPr>
            <a:xfrm>
              <a:off x="1005922" y="3518557"/>
              <a:ext cx="311376" cy="338632"/>
            </a:xfrm>
            <a:prstGeom prst="rect">
              <a:avLst/>
            </a:prstGeom>
            <a:noFill/>
          </p:spPr>
          <p:txBody>
            <a:bodyPr wrap="none" rtlCol="0">
              <a:spAutoFit/>
            </a:bodyPr>
            <a:lstStyle/>
            <a:p>
              <a:pPr algn="ctr"/>
              <a:r>
                <a:rPr lang="id-ID" sz="1600" b="1" dirty="0">
                  <a:solidFill>
                    <a:schemeClr val="bg1"/>
                  </a:solidFill>
                  <a:latin typeface="微软雅黑" panose="020B0503020204020204" pitchFamily="34" charset="-122"/>
                </a:rPr>
                <a:t>4</a:t>
              </a:r>
            </a:p>
          </p:txBody>
        </p:sp>
      </p:grpSp>
      <p:sp>
        <p:nvSpPr>
          <p:cNvPr id="26" name="TextBox 22"/>
          <p:cNvSpPr txBox="1"/>
          <p:nvPr/>
        </p:nvSpPr>
        <p:spPr>
          <a:xfrm>
            <a:off x="7739252" y="1461218"/>
            <a:ext cx="2213387" cy="723129"/>
          </a:xfrm>
          <a:prstGeom prst="rect">
            <a:avLst/>
          </a:prstGeom>
          <a:noFill/>
        </p:spPr>
        <p:txBody>
          <a:bodyPr wrap="none" lIns="45700" tIns="22851" rIns="45700" bIns="22851" rtlCol="0">
            <a:spAutoFit/>
          </a:bodyPr>
          <a:lstStyle/>
          <a:p>
            <a:pPr algn="ctr"/>
            <a:r>
              <a:rPr lang="en-US" sz="4399" b="1" dirty="0">
                <a:solidFill>
                  <a:srgbClr val="BB0E1F"/>
                </a:solidFill>
                <a:latin typeface="微软雅黑" panose="020B0503020204020204" pitchFamily="34" charset="-122"/>
                <a:ea typeface="微软雅黑" panose="020B0503020204020204" pitchFamily="34" charset="-122"/>
                <a:cs typeface="Lato" charset="0"/>
              </a:rPr>
              <a:t>Metrics</a:t>
            </a:r>
            <a:endParaRPr lang="id-ID" sz="4399" b="1" dirty="0">
              <a:solidFill>
                <a:srgbClr val="0070C0"/>
              </a:solidFill>
              <a:latin typeface="微软雅黑" panose="020B0503020204020204" pitchFamily="34" charset="-122"/>
              <a:ea typeface="微软雅黑" panose="020B0503020204020204" pitchFamily="34" charset="-122"/>
              <a:cs typeface="Lato" charset="0"/>
            </a:endParaRPr>
          </a:p>
        </p:txBody>
      </p:sp>
      <p:sp>
        <p:nvSpPr>
          <p:cNvPr id="27" name="Rectangle 26"/>
          <p:cNvSpPr/>
          <p:nvPr/>
        </p:nvSpPr>
        <p:spPr>
          <a:xfrm>
            <a:off x="8468061" y="2520111"/>
            <a:ext cx="776339" cy="45708"/>
          </a:xfrm>
          <a:prstGeom prst="rect">
            <a:avLst/>
          </a:prstGeom>
          <a:solidFill>
            <a:srgbClr val="BB0E1F"/>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28" name="Subtitle 2"/>
          <p:cNvSpPr txBox="1">
            <a:spLocks/>
          </p:cNvSpPr>
          <p:nvPr/>
        </p:nvSpPr>
        <p:spPr>
          <a:xfrm>
            <a:off x="7357863" y="2069642"/>
            <a:ext cx="2996735" cy="371713"/>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bg1">
                    <a:lumMod val="50000"/>
                  </a:schemeClr>
                </a:solidFill>
                <a:latin typeface="微软雅黑" panose="020B0503020204020204" pitchFamily="34" charset="-122"/>
                <a:cs typeface="Lato Light"/>
              </a:rPr>
              <a:t>Your great subtitle </a:t>
            </a:r>
            <a:r>
              <a:rPr lang="en-US" sz="1550" dirty="0">
                <a:solidFill>
                  <a:schemeClr val="accent1"/>
                </a:solidFill>
                <a:latin typeface="微软雅黑" panose="020B0503020204020204" pitchFamily="34" charset="-122"/>
                <a:cs typeface="Lato Light"/>
              </a:rPr>
              <a:t>in this line</a:t>
            </a:r>
          </a:p>
        </p:txBody>
      </p:sp>
    </p:spTree>
    <p:extLst>
      <p:ext uri="{BB962C8B-B14F-4D97-AF65-F5344CB8AC3E}">
        <p14:creationId xmlns:p14="http://schemas.microsoft.com/office/powerpoint/2010/main" val="3604501072"/>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250" fill="hold"/>
                                        <p:tgtEl>
                                          <p:spTgt spid="14"/>
                                        </p:tgtEl>
                                        <p:attrNameLst>
                                          <p:attrName>ppt_x</p:attrName>
                                        </p:attrNameLst>
                                      </p:cBhvr>
                                      <p:tavLst>
                                        <p:tav tm="0">
                                          <p:val>
                                            <p:strVal val="#ppt_x"/>
                                          </p:val>
                                        </p:tav>
                                        <p:tav tm="100000">
                                          <p:val>
                                            <p:strVal val="#ppt_x"/>
                                          </p:val>
                                        </p:tav>
                                      </p:tavLst>
                                    </p:anim>
                                    <p:anim calcmode="lin" valueType="num">
                                      <p:cBhvr additive="base">
                                        <p:cTn id="13" dur="2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250" fill="hold"/>
                                        <p:tgtEl>
                                          <p:spTgt spid="17"/>
                                        </p:tgtEl>
                                        <p:attrNameLst>
                                          <p:attrName>ppt_x</p:attrName>
                                        </p:attrNameLst>
                                      </p:cBhvr>
                                      <p:tavLst>
                                        <p:tav tm="0">
                                          <p:val>
                                            <p:strVal val="#ppt_x"/>
                                          </p:val>
                                        </p:tav>
                                        <p:tav tm="100000">
                                          <p:val>
                                            <p:strVal val="#ppt_x"/>
                                          </p:val>
                                        </p:tav>
                                      </p:tavLst>
                                    </p:anim>
                                    <p:anim calcmode="lin" valueType="num">
                                      <p:cBhvr additive="base">
                                        <p:cTn id="23" dur="250" fill="hold"/>
                                        <p:tgtEl>
                                          <p:spTgt spid="17"/>
                                        </p:tgtEl>
                                        <p:attrNameLst>
                                          <p:attrName>ppt_y</p:attrName>
                                        </p:attrNameLst>
                                      </p:cBhvr>
                                      <p:tavLst>
                                        <p:tav tm="0">
                                          <p:val>
                                            <p:strVal val="1+#ppt_h/2"/>
                                          </p:val>
                                        </p:tav>
                                        <p:tav tm="100000">
                                          <p:val>
                                            <p:strVal val="#ppt_y"/>
                                          </p:val>
                                        </p:tav>
                                      </p:tavLst>
                                    </p:anim>
                                  </p:childTnLst>
                                </p:cTn>
                              </p:par>
                            </p:childTnLst>
                          </p:cTn>
                        </p:par>
                        <p:par>
                          <p:cTn id="24" fill="hold">
                            <p:stCondLst>
                              <p:cond delay="1250"/>
                            </p:stCondLst>
                            <p:childTnLst>
                              <p:par>
                                <p:cTn id="25" presetID="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250" fill="hold"/>
                                        <p:tgtEl>
                                          <p:spTgt spid="7"/>
                                        </p:tgtEl>
                                        <p:attrNameLst>
                                          <p:attrName>ppt_x</p:attrName>
                                        </p:attrNameLst>
                                      </p:cBhvr>
                                      <p:tavLst>
                                        <p:tav tm="0">
                                          <p:val>
                                            <p:strVal val="#ppt_x"/>
                                          </p:val>
                                        </p:tav>
                                        <p:tav tm="100000">
                                          <p:val>
                                            <p:strVal val="#ppt_x"/>
                                          </p:val>
                                        </p:tav>
                                      </p:tavLst>
                                    </p:anim>
                                    <p:anim calcmode="lin" valueType="num">
                                      <p:cBhvr additive="base">
                                        <p:cTn id="28" dur="250" fill="hold"/>
                                        <p:tgtEl>
                                          <p:spTgt spid="7"/>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 presetClass="entr" presetSubtype="4"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250" fill="hold"/>
                                        <p:tgtEl>
                                          <p:spTgt spid="20"/>
                                        </p:tgtEl>
                                        <p:attrNameLst>
                                          <p:attrName>ppt_x</p:attrName>
                                        </p:attrNameLst>
                                      </p:cBhvr>
                                      <p:tavLst>
                                        <p:tav tm="0">
                                          <p:val>
                                            <p:strVal val="#ppt_x"/>
                                          </p:val>
                                        </p:tav>
                                        <p:tav tm="100000">
                                          <p:val>
                                            <p:strVal val="#ppt_x"/>
                                          </p:val>
                                        </p:tav>
                                      </p:tavLst>
                                    </p:anim>
                                    <p:anim calcmode="lin" valueType="num">
                                      <p:cBhvr additive="base">
                                        <p:cTn id="33" dur="250" fill="hold"/>
                                        <p:tgtEl>
                                          <p:spTgt spid="20"/>
                                        </p:tgtEl>
                                        <p:attrNameLst>
                                          <p:attrName>ppt_y</p:attrName>
                                        </p:attrNameLst>
                                      </p:cBhvr>
                                      <p:tavLst>
                                        <p:tav tm="0">
                                          <p:val>
                                            <p:strVal val="1+#ppt_h/2"/>
                                          </p:val>
                                        </p:tav>
                                        <p:tav tm="100000">
                                          <p:val>
                                            <p:strVal val="#ppt_y"/>
                                          </p:val>
                                        </p:tav>
                                      </p:tavLst>
                                    </p:anim>
                                  </p:childTnLst>
                                </p:cTn>
                              </p:par>
                            </p:childTnLst>
                          </p:cTn>
                        </p:par>
                        <p:par>
                          <p:cTn id="34" fill="hold">
                            <p:stCondLst>
                              <p:cond delay="1750"/>
                            </p:stCondLst>
                            <p:childTnLst>
                              <p:par>
                                <p:cTn id="35" presetID="2" presetClass="entr" presetSubtype="4"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250" fill="hold"/>
                                        <p:tgtEl>
                                          <p:spTgt spid="8"/>
                                        </p:tgtEl>
                                        <p:attrNameLst>
                                          <p:attrName>ppt_x</p:attrName>
                                        </p:attrNameLst>
                                      </p:cBhvr>
                                      <p:tavLst>
                                        <p:tav tm="0">
                                          <p:val>
                                            <p:strVal val="#ppt_x"/>
                                          </p:val>
                                        </p:tav>
                                        <p:tav tm="100000">
                                          <p:val>
                                            <p:strVal val="#ppt_x"/>
                                          </p:val>
                                        </p:tav>
                                      </p:tavLst>
                                    </p:anim>
                                    <p:anim calcmode="lin" valueType="num">
                                      <p:cBhvr additive="base">
                                        <p:cTn id="38" dur="250" fill="hold"/>
                                        <p:tgtEl>
                                          <p:spTgt spid="8"/>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 presetClass="entr" presetSubtype="4"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250" fill="hold"/>
                                        <p:tgtEl>
                                          <p:spTgt spid="23"/>
                                        </p:tgtEl>
                                        <p:attrNameLst>
                                          <p:attrName>ppt_x</p:attrName>
                                        </p:attrNameLst>
                                      </p:cBhvr>
                                      <p:tavLst>
                                        <p:tav tm="0">
                                          <p:val>
                                            <p:strVal val="#ppt_x"/>
                                          </p:val>
                                        </p:tav>
                                        <p:tav tm="100000">
                                          <p:val>
                                            <p:strVal val="#ppt_x"/>
                                          </p:val>
                                        </p:tav>
                                      </p:tavLst>
                                    </p:anim>
                                    <p:anim calcmode="lin" valueType="num">
                                      <p:cBhvr additive="base">
                                        <p:cTn id="43" dur="250" fill="hold"/>
                                        <p:tgtEl>
                                          <p:spTgt spid="23"/>
                                        </p:tgtEl>
                                        <p:attrNameLst>
                                          <p:attrName>ppt_y</p:attrName>
                                        </p:attrNameLst>
                                      </p:cBhvr>
                                      <p:tavLst>
                                        <p:tav tm="0">
                                          <p:val>
                                            <p:strVal val="1+#ppt_h/2"/>
                                          </p:val>
                                        </p:tav>
                                        <p:tav tm="100000">
                                          <p:val>
                                            <p:strVal val="#ppt_y"/>
                                          </p:val>
                                        </p:tav>
                                      </p:tavLst>
                                    </p:anim>
                                  </p:childTnLst>
                                </p:cTn>
                              </p:par>
                            </p:childTnLst>
                          </p:cTn>
                        </p:par>
                        <p:par>
                          <p:cTn id="44" fill="hold">
                            <p:stCondLst>
                              <p:cond delay="2250"/>
                            </p:stCondLst>
                            <p:childTnLst>
                              <p:par>
                                <p:cTn id="45" presetID="2" presetClass="entr" presetSubtype="4"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250" fill="hold"/>
                                        <p:tgtEl>
                                          <p:spTgt spid="9"/>
                                        </p:tgtEl>
                                        <p:attrNameLst>
                                          <p:attrName>ppt_x</p:attrName>
                                        </p:attrNameLst>
                                      </p:cBhvr>
                                      <p:tavLst>
                                        <p:tav tm="0">
                                          <p:val>
                                            <p:strVal val="#ppt_x"/>
                                          </p:val>
                                        </p:tav>
                                        <p:tav tm="100000">
                                          <p:val>
                                            <p:strVal val="#ppt_x"/>
                                          </p:val>
                                        </p:tav>
                                      </p:tavLst>
                                    </p:anim>
                                    <p:anim calcmode="lin" valueType="num">
                                      <p:cBhvr additive="base">
                                        <p:cTn id="48" dur="250" fill="hold"/>
                                        <p:tgtEl>
                                          <p:spTgt spid="9"/>
                                        </p:tgtEl>
                                        <p:attrNameLst>
                                          <p:attrName>ppt_y</p:attrName>
                                        </p:attrNameLst>
                                      </p:cBhvr>
                                      <p:tavLst>
                                        <p:tav tm="0">
                                          <p:val>
                                            <p:strVal val="1+#ppt_h/2"/>
                                          </p:val>
                                        </p:tav>
                                        <p:tav tm="100000">
                                          <p:val>
                                            <p:strVal val="#ppt_y"/>
                                          </p:val>
                                        </p:tav>
                                      </p:tavLst>
                                    </p:anim>
                                  </p:childTnLst>
                                </p:cTn>
                              </p:par>
                            </p:childTnLst>
                          </p:cTn>
                        </p:par>
                        <p:par>
                          <p:cTn id="49" fill="hold">
                            <p:stCondLst>
                              <p:cond delay="2500"/>
                            </p:stCondLst>
                            <p:childTnLst>
                              <p:par>
                                <p:cTn id="50" presetID="2" presetClass="entr" presetSubtype="4"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250" fill="hold"/>
                                        <p:tgtEl>
                                          <p:spTgt spid="10"/>
                                        </p:tgtEl>
                                        <p:attrNameLst>
                                          <p:attrName>ppt_x</p:attrName>
                                        </p:attrNameLst>
                                      </p:cBhvr>
                                      <p:tavLst>
                                        <p:tav tm="0">
                                          <p:val>
                                            <p:strVal val="#ppt_x"/>
                                          </p:val>
                                        </p:tav>
                                        <p:tav tm="100000">
                                          <p:val>
                                            <p:strVal val="#ppt_x"/>
                                          </p:val>
                                        </p:tav>
                                      </p:tavLst>
                                    </p:anim>
                                    <p:anim calcmode="lin" valueType="num">
                                      <p:cBhvr additive="base">
                                        <p:cTn id="53" dur="250" fill="hold"/>
                                        <p:tgtEl>
                                          <p:spTgt spid="10"/>
                                        </p:tgtEl>
                                        <p:attrNameLst>
                                          <p:attrName>ppt_y</p:attrName>
                                        </p:attrNameLst>
                                      </p:cBhvr>
                                      <p:tavLst>
                                        <p:tav tm="0">
                                          <p:val>
                                            <p:strVal val="1+#ppt_h/2"/>
                                          </p:val>
                                        </p:tav>
                                        <p:tav tm="100000">
                                          <p:val>
                                            <p:strVal val="#ppt_y"/>
                                          </p:val>
                                        </p:tav>
                                      </p:tavLst>
                                    </p:anim>
                                  </p:childTnLst>
                                </p:cTn>
                              </p:par>
                            </p:childTnLst>
                          </p:cTn>
                        </p:par>
                        <p:par>
                          <p:cTn id="54" fill="hold">
                            <p:stCondLst>
                              <p:cond delay="2750"/>
                            </p:stCondLst>
                            <p:childTnLst>
                              <p:par>
                                <p:cTn id="55" presetID="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250" fill="hold"/>
                                        <p:tgtEl>
                                          <p:spTgt spid="26"/>
                                        </p:tgtEl>
                                        <p:attrNameLst>
                                          <p:attrName>ppt_x</p:attrName>
                                        </p:attrNameLst>
                                      </p:cBhvr>
                                      <p:tavLst>
                                        <p:tav tm="0">
                                          <p:val>
                                            <p:strVal val="#ppt_x"/>
                                          </p:val>
                                        </p:tav>
                                        <p:tav tm="100000">
                                          <p:val>
                                            <p:strVal val="#ppt_x"/>
                                          </p:val>
                                        </p:tav>
                                      </p:tavLst>
                                    </p:anim>
                                    <p:anim calcmode="lin" valueType="num">
                                      <p:cBhvr additive="base">
                                        <p:cTn id="58" dur="25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3000"/>
                            </p:stCondLst>
                            <p:childTnLst>
                              <p:par>
                                <p:cTn id="60" presetID="2" presetClass="entr" presetSubtype="4"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250" fill="hold"/>
                                        <p:tgtEl>
                                          <p:spTgt spid="27"/>
                                        </p:tgtEl>
                                        <p:attrNameLst>
                                          <p:attrName>ppt_x</p:attrName>
                                        </p:attrNameLst>
                                      </p:cBhvr>
                                      <p:tavLst>
                                        <p:tav tm="0">
                                          <p:val>
                                            <p:strVal val="#ppt_x"/>
                                          </p:val>
                                        </p:tav>
                                        <p:tav tm="100000">
                                          <p:val>
                                            <p:strVal val="#ppt_x"/>
                                          </p:val>
                                        </p:tav>
                                      </p:tavLst>
                                    </p:anim>
                                    <p:anim calcmode="lin" valueType="num">
                                      <p:cBhvr additive="base">
                                        <p:cTn id="63" dur="250" fill="hold"/>
                                        <p:tgtEl>
                                          <p:spTgt spid="27"/>
                                        </p:tgtEl>
                                        <p:attrNameLst>
                                          <p:attrName>ppt_y</p:attrName>
                                        </p:attrNameLst>
                                      </p:cBhvr>
                                      <p:tavLst>
                                        <p:tav tm="0">
                                          <p:val>
                                            <p:strVal val="1+#ppt_h/2"/>
                                          </p:val>
                                        </p:tav>
                                        <p:tav tm="100000">
                                          <p:val>
                                            <p:strVal val="#ppt_y"/>
                                          </p:val>
                                        </p:tav>
                                      </p:tavLst>
                                    </p:anim>
                                  </p:childTnLst>
                                </p:cTn>
                              </p:par>
                            </p:childTnLst>
                          </p:cTn>
                        </p:par>
                        <p:par>
                          <p:cTn id="64" fill="hold">
                            <p:stCondLst>
                              <p:cond delay="3250"/>
                            </p:stCondLst>
                            <p:childTnLst>
                              <p:par>
                                <p:cTn id="65" presetID="2" presetClass="entr" presetSubtype="4"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250" fill="hold"/>
                                        <p:tgtEl>
                                          <p:spTgt spid="28"/>
                                        </p:tgtEl>
                                        <p:attrNameLst>
                                          <p:attrName>ppt_x</p:attrName>
                                        </p:attrNameLst>
                                      </p:cBhvr>
                                      <p:tavLst>
                                        <p:tav tm="0">
                                          <p:val>
                                            <p:strVal val="#ppt_x"/>
                                          </p:val>
                                        </p:tav>
                                        <p:tav tm="100000">
                                          <p:val>
                                            <p:strVal val="#ppt_x"/>
                                          </p:val>
                                        </p:tav>
                                      </p:tavLst>
                                    </p:anim>
                                    <p:anim calcmode="lin" valueType="num">
                                      <p:cBhvr additive="base">
                                        <p:cTn id="68" dur="2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26" grpId="0"/>
      <p:bldP spid="27" grpId="0" animBg="1"/>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42384C2D-FAC1-AC82-02BB-4FDFBDD61BF7}"/>
              </a:ext>
            </a:extLst>
          </p:cNvPr>
          <p:cNvGrpSpPr/>
          <p:nvPr/>
        </p:nvGrpSpPr>
        <p:grpSpPr>
          <a:xfrm>
            <a:off x="-2773540" y="-63912"/>
            <a:ext cx="14270818" cy="6874616"/>
            <a:chOff x="-2773540" y="-63912"/>
            <a:chExt cx="14270818" cy="6874616"/>
          </a:xfrm>
        </p:grpSpPr>
        <p:pic>
          <p:nvPicPr>
            <p:cNvPr id="29" name="Picture 28" descr="118-苏州大学-img5.jpg"/>
            <p:cNvPicPr>
              <a:picLocks noChangeAspect="1"/>
            </p:cNvPicPr>
            <p:nvPr/>
          </p:nvPicPr>
          <p:blipFill>
            <a:blip r:embed="rId4"/>
            <a:stretch>
              <a:fillRect/>
            </a:stretch>
          </p:blipFill>
          <p:spPr>
            <a:xfrm>
              <a:off x="-2773540" y="0"/>
              <a:ext cx="10897126" cy="6810704"/>
            </a:xfrm>
            <a:prstGeom prst="rect">
              <a:avLst/>
            </a:prstGeom>
          </p:spPr>
        </p:pic>
        <p:sp>
          <p:nvSpPr>
            <p:cNvPr id="16" name="矩形 15">
              <a:extLst>
                <a:ext uri="{FF2B5EF4-FFF2-40B4-BE49-F238E27FC236}">
                  <a16:creationId xmlns:a16="http://schemas.microsoft.com/office/drawing/2014/main" id="{432D6D5B-466A-F5AA-BB87-48BFD6034993}"/>
                </a:ext>
              </a:extLst>
            </p:cNvPr>
            <p:cNvSpPr/>
            <p:nvPr/>
          </p:nvSpPr>
          <p:spPr>
            <a:xfrm>
              <a:off x="5722170" y="-63912"/>
              <a:ext cx="5775108" cy="68746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11" name="组合 10"/>
          <p:cNvGrpSpPr/>
          <p:nvPr/>
        </p:nvGrpSpPr>
        <p:grpSpPr>
          <a:xfrm>
            <a:off x="10107609" y="149377"/>
            <a:ext cx="2003000" cy="496177"/>
            <a:chOff x="9992476" y="172796"/>
            <a:chExt cx="2003464" cy="496292"/>
          </a:xfrm>
        </p:grpSpPr>
        <p:sp>
          <p:nvSpPr>
            <p:cNvPr id="12" name="Rectangle 37"/>
            <p:cNvSpPr/>
            <p:nvPr/>
          </p:nvSpPr>
          <p:spPr>
            <a:xfrm>
              <a:off x="10605949" y="623369"/>
              <a:ext cx="776519" cy="45719"/>
            </a:xfrm>
            <a:prstGeom prst="rect">
              <a:avLst/>
            </a:prstGeom>
            <a:solidFill>
              <a:srgbClr val="BB0E1F"/>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Subtitle 2"/>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sp>
        <p:nvSpPr>
          <p:cNvPr id="9" name="Rectangle 19"/>
          <p:cNvSpPr/>
          <p:nvPr/>
        </p:nvSpPr>
        <p:spPr>
          <a:xfrm>
            <a:off x="7046512" y="4150863"/>
            <a:ext cx="3924201" cy="604104"/>
          </a:xfrm>
          <a:prstGeom prst="rect">
            <a:avLst/>
          </a:prstGeom>
        </p:spPr>
        <p:txBody>
          <a:bodyPr wrap="square" lIns="49623" tIns="24811" rIns="49623" bIns="24811">
            <a:spAutoFit/>
          </a:bodyPr>
          <a:lstStyle/>
          <a:p>
            <a:r>
              <a:rPr lang="en-US" altLang="zh-CN" sz="1200" dirty="0">
                <a:solidFill>
                  <a:schemeClr val="bg1">
                    <a:lumMod val="65000"/>
                  </a:schemeClr>
                </a:solidFill>
                <a:latin typeface="微软雅黑" panose="020B0503020204020204" pitchFamily="34" charset="-122"/>
              </a:rPr>
              <a:t>Lorem ipsum dolor sit </a:t>
            </a:r>
            <a:r>
              <a:rPr lang="en-US" altLang="zh-CN" sz="1200" dirty="0" err="1">
                <a:solidFill>
                  <a:schemeClr val="bg1">
                    <a:lumMod val="65000"/>
                  </a:schemeClr>
                </a:solidFill>
                <a:latin typeface="微软雅黑" panose="020B0503020204020204" pitchFamily="34" charset="-122"/>
              </a:rPr>
              <a:t>amet</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consectetur</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adipisicing</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elit</a:t>
            </a:r>
            <a:r>
              <a:rPr lang="en-US" altLang="zh-CN" sz="1200" dirty="0">
                <a:solidFill>
                  <a:schemeClr val="bg1">
                    <a:lumMod val="65000"/>
                  </a:schemeClr>
                </a:solidFill>
                <a:latin typeface="微软雅黑" panose="020B0503020204020204" pitchFamily="34" charset="-122"/>
              </a:rPr>
              <a:t>,</a:t>
            </a:r>
            <a:endParaRPr lang="ru-RU" altLang="zh-CN" sz="1200" dirty="0">
              <a:solidFill>
                <a:schemeClr val="bg1">
                  <a:lumMod val="65000"/>
                </a:schemeClr>
              </a:solidFill>
              <a:latin typeface="微软雅黑" panose="020B0503020204020204" pitchFamily="34" charset="-122"/>
            </a:endParaRPr>
          </a:p>
          <a:p>
            <a:r>
              <a:rPr lang="en-US" altLang="zh-CN" sz="1200" dirty="0" err="1">
                <a:solidFill>
                  <a:schemeClr val="bg1">
                    <a:lumMod val="65000"/>
                  </a:schemeClr>
                </a:solidFill>
                <a:latin typeface="微软雅黑" panose="020B0503020204020204" pitchFamily="34" charset="-122"/>
              </a:rPr>
              <a:t>sed</a:t>
            </a:r>
            <a:r>
              <a:rPr lang="en-US" altLang="zh-CN" sz="1200" dirty="0">
                <a:solidFill>
                  <a:schemeClr val="bg1">
                    <a:lumMod val="65000"/>
                  </a:schemeClr>
                </a:solidFill>
                <a:latin typeface="微软雅黑" panose="020B0503020204020204" pitchFamily="34" charset="-122"/>
              </a:rPr>
              <a:t> do </a:t>
            </a:r>
            <a:r>
              <a:rPr lang="en-US" altLang="zh-CN" sz="1200" dirty="0" err="1">
                <a:solidFill>
                  <a:schemeClr val="bg1">
                    <a:lumMod val="65000"/>
                  </a:schemeClr>
                </a:solidFill>
                <a:latin typeface="微软雅黑" panose="020B0503020204020204" pitchFamily="34" charset="-122"/>
              </a:rPr>
              <a:t>eiusmod</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tempor</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incididunt</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ut</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labore</a:t>
            </a:r>
            <a:r>
              <a:rPr lang="ru-RU" altLang="zh-CN" sz="1200" dirty="0">
                <a:solidFill>
                  <a:schemeClr val="bg1">
                    <a:lumMod val="65000"/>
                  </a:schemeClr>
                </a:solidFill>
                <a:latin typeface="微软雅黑" panose="020B0503020204020204" pitchFamily="34" charset="-122"/>
              </a:rPr>
              <a:t>.</a:t>
            </a:r>
          </a:p>
        </p:txBody>
      </p:sp>
      <p:sp>
        <p:nvSpPr>
          <p:cNvPr id="14" name="Rectangle 19"/>
          <p:cNvSpPr/>
          <p:nvPr/>
        </p:nvSpPr>
        <p:spPr>
          <a:xfrm>
            <a:off x="7046512" y="4866852"/>
            <a:ext cx="3924201" cy="604104"/>
          </a:xfrm>
          <a:prstGeom prst="rect">
            <a:avLst/>
          </a:prstGeom>
        </p:spPr>
        <p:txBody>
          <a:bodyPr wrap="square" lIns="49623" tIns="24811" rIns="49623" bIns="24811">
            <a:spAutoFit/>
          </a:bodyPr>
          <a:lstStyle/>
          <a:p>
            <a:r>
              <a:rPr lang="en-US" altLang="zh-CN" sz="1200" dirty="0">
                <a:solidFill>
                  <a:schemeClr val="bg1">
                    <a:lumMod val="65000"/>
                  </a:schemeClr>
                </a:solidFill>
                <a:latin typeface="微软雅黑" panose="020B0503020204020204" pitchFamily="34" charset="-122"/>
              </a:rPr>
              <a:t>Lorem ipsum dolor sit </a:t>
            </a:r>
            <a:r>
              <a:rPr lang="en-US" altLang="zh-CN" sz="1200" dirty="0" err="1">
                <a:solidFill>
                  <a:schemeClr val="bg1">
                    <a:lumMod val="65000"/>
                  </a:schemeClr>
                </a:solidFill>
                <a:latin typeface="微软雅黑" panose="020B0503020204020204" pitchFamily="34" charset="-122"/>
              </a:rPr>
              <a:t>amet</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consectetur</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adipisicing</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elit</a:t>
            </a:r>
            <a:r>
              <a:rPr lang="en-US" altLang="zh-CN" sz="1200" dirty="0">
                <a:solidFill>
                  <a:schemeClr val="bg1">
                    <a:lumMod val="65000"/>
                  </a:schemeClr>
                </a:solidFill>
                <a:latin typeface="微软雅黑" panose="020B0503020204020204" pitchFamily="34" charset="-122"/>
              </a:rPr>
              <a:t>,</a:t>
            </a:r>
            <a:endParaRPr lang="ru-RU" altLang="zh-CN" sz="1200" dirty="0">
              <a:solidFill>
                <a:schemeClr val="bg1">
                  <a:lumMod val="65000"/>
                </a:schemeClr>
              </a:solidFill>
              <a:latin typeface="微软雅黑" panose="020B0503020204020204" pitchFamily="34" charset="-122"/>
            </a:endParaRPr>
          </a:p>
          <a:p>
            <a:r>
              <a:rPr lang="en-US" altLang="zh-CN" sz="1200" dirty="0" err="1">
                <a:solidFill>
                  <a:schemeClr val="bg1">
                    <a:lumMod val="65000"/>
                  </a:schemeClr>
                </a:solidFill>
                <a:latin typeface="微软雅黑" panose="020B0503020204020204" pitchFamily="34" charset="-122"/>
              </a:rPr>
              <a:t>sed</a:t>
            </a:r>
            <a:r>
              <a:rPr lang="en-US" altLang="zh-CN" sz="1200" dirty="0">
                <a:solidFill>
                  <a:schemeClr val="bg1">
                    <a:lumMod val="65000"/>
                  </a:schemeClr>
                </a:solidFill>
                <a:latin typeface="微软雅黑" panose="020B0503020204020204" pitchFamily="34" charset="-122"/>
              </a:rPr>
              <a:t> do </a:t>
            </a:r>
            <a:r>
              <a:rPr lang="en-US" altLang="zh-CN" sz="1200" dirty="0" err="1">
                <a:solidFill>
                  <a:schemeClr val="bg1">
                    <a:lumMod val="65000"/>
                  </a:schemeClr>
                </a:solidFill>
                <a:latin typeface="微软雅黑" panose="020B0503020204020204" pitchFamily="34" charset="-122"/>
              </a:rPr>
              <a:t>eiusmod</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tempor</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incididunt</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ut</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labore</a:t>
            </a:r>
            <a:r>
              <a:rPr lang="ru-RU" altLang="zh-CN" sz="1200" dirty="0">
                <a:solidFill>
                  <a:schemeClr val="bg1">
                    <a:lumMod val="65000"/>
                  </a:schemeClr>
                </a:solidFill>
                <a:latin typeface="微软雅黑" panose="020B0503020204020204" pitchFamily="34" charset="-122"/>
              </a:rPr>
              <a:t>.</a:t>
            </a:r>
          </a:p>
        </p:txBody>
      </p:sp>
      <p:sp>
        <p:nvSpPr>
          <p:cNvPr id="20" name="Rectangle 19"/>
          <p:cNvSpPr/>
          <p:nvPr/>
        </p:nvSpPr>
        <p:spPr>
          <a:xfrm>
            <a:off x="7046510" y="5595383"/>
            <a:ext cx="3924201" cy="604104"/>
          </a:xfrm>
          <a:prstGeom prst="rect">
            <a:avLst/>
          </a:prstGeom>
        </p:spPr>
        <p:txBody>
          <a:bodyPr wrap="square" lIns="49623" tIns="24811" rIns="49623" bIns="24811">
            <a:spAutoFit/>
          </a:bodyPr>
          <a:lstStyle/>
          <a:p>
            <a:r>
              <a:rPr lang="en-US" altLang="zh-CN" sz="1200" dirty="0">
                <a:solidFill>
                  <a:schemeClr val="bg1">
                    <a:lumMod val="65000"/>
                  </a:schemeClr>
                </a:solidFill>
                <a:latin typeface="微软雅黑" panose="020B0503020204020204" pitchFamily="34" charset="-122"/>
              </a:rPr>
              <a:t>Lorem ipsum dolor sit </a:t>
            </a:r>
            <a:r>
              <a:rPr lang="en-US" altLang="zh-CN" sz="1200" dirty="0" err="1">
                <a:solidFill>
                  <a:schemeClr val="bg1">
                    <a:lumMod val="65000"/>
                  </a:schemeClr>
                </a:solidFill>
                <a:latin typeface="微软雅黑" panose="020B0503020204020204" pitchFamily="34" charset="-122"/>
              </a:rPr>
              <a:t>amet</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consectetur</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adipisicing</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elit</a:t>
            </a:r>
            <a:r>
              <a:rPr lang="en-US" altLang="zh-CN" sz="1200" dirty="0">
                <a:solidFill>
                  <a:schemeClr val="bg1">
                    <a:lumMod val="65000"/>
                  </a:schemeClr>
                </a:solidFill>
                <a:latin typeface="微软雅黑" panose="020B0503020204020204" pitchFamily="34" charset="-122"/>
              </a:rPr>
              <a:t>,</a:t>
            </a:r>
            <a:endParaRPr lang="ru-RU" altLang="zh-CN" sz="1200" dirty="0">
              <a:solidFill>
                <a:schemeClr val="bg1">
                  <a:lumMod val="65000"/>
                </a:schemeClr>
              </a:solidFill>
              <a:latin typeface="微软雅黑" panose="020B0503020204020204" pitchFamily="34" charset="-122"/>
            </a:endParaRPr>
          </a:p>
          <a:p>
            <a:r>
              <a:rPr lang="en-US" altLang="zh-CN" sz="1200" dirty="0" err="1">
                <a:solidFill>
                  <a:schemeClr val="bg1">
                    <a:lumMod val="65000"/>
                  </a:schemeClr>
                </a:solidFill>
                <a:latin typeface="微软雅黑" panose="020B0503020204020204" pitchFamily="34" charset="-122"/>
              </a:rPr>
              <a:t>sed</a:t>
            </a:r>
            <a:r>
              <a:rPr lang="en-US" altLang="zh-CN" sz="1200" dirty="0">
                <a:solidFill>
                  <a:schemeClr val="bg1">
                    <a:lumMod val="65000"/>
                  </a:schemeClr>
                </a:solidFill>
                <a:latin typeface="微软雅黑" panose="020B0503020204020204" pitchFamily="34" charset="-122"/>
              </a:rPr>
              <a:t> do </a:t>
            </a:r>
            <a:r>
              <a:rPr lang="en-US" altLang="zh-CN" sz="1200" dirty="0" err="1">
                <a:solidFill>
                  <a:schemeClr val="bg1">
                    <a:lumMod val="65000"/>
                  </a:schemeClr>
                </a:solidFill>
                <a:latin typeface="微软雅黑" panose="020B0503020204020204" pitchFamily="34" charset="-122"/>
              </a:rPr>
              <a:t>eiusmod</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tempor</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incididunt</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ut</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labore</a:t>
            </a:r>
            <a:r>
              <a:rPr lang="ru-RU" altLang="zh-CN" sz="1200" dirty="0">
                <a:solidFill>
                  <a:schemeClr val="bg1">
                    <a:lumMod val="65000"/>
                  </a:schemeClr>
                </a:solidFill>
                <a:latin typeface="微软雅黑" panose="020B0503020204020204" pitchFamily="34" charset="-122"/>
              </a:rPr>
              <a:t>.</a:t>
            </a:r>
          </a:p>
        </p:txBody>
      </p:sp>
      <p:sp>
        <p:nvSpPr>
          <p:cNvPr id="22" name="TextBox 16"/>
          <p:cNvSpPr txBox="1"/>
          <p:nvPr/>
        </p:nvSpPr>
        <p:spPr>
          <a:xfrm flipH="1">
            <a:off x="7046510" y="1865455"/>
            <a:ext cx="2287990" cy="1887696"/>
          </a:xfrm>
          <a:prstGeom prst="rect">
            <a:avLst/>
          </a:prstGeom>
          <a:noFill/>
        </p:spPr>
        <p:txBody>
          <a:bodyPr wrap="square" rtlCol="0" anchor="ctr" anchorCtr="0">
            <a:spAutoFit/>
          </a:bodyPr>
          <a:lstStyle/>
          <a:p>
            <a:pPr>
              <a:lnSpc>
                <a:spcPts val="2829"/>
              </a:lnSpc>
            </a:pPr>
            <a:r>
              <a:rPr lang="en-US" sz="2699" b="1" spc="100" dirty="0">
                <a:solidFill>
                  <a:srgbClr val="BB0E1F"/>
                </a:solidFill>
                <a:latin typeface="微软雅黑" panose="020B0503020204020204" pitchFamily="34" charset="-122"/>
                <a:ea typeface="微软雅黑" panose="020B0503020204020204" pitchFamily="34" charset="-122"/>
                <a:cs typeface="Montserrat" charset="0"/>
              </a:rPr>
              <a:t>Generally results take acquiring an asset</a:t>
            </a:r>
          </a:p>
        </p:txBody>
      </p:sp>
    </p:spTree>
    <p:extLst>
      <p:ext uri="{BB962C8B-B14F-4D97-AF65-F5344CB8AC3E}">
        <p14:creationId xmlns:p14="http://schemas.microsoft.com/office/powerpoint/2010/main" val="3600227650"/>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p:tgtEl>
                                          <p:spTgt spid="14"/>
                                        </p:tgtEl>
                                        <p:attrNameLst>
                                          <p:attrName>ppt_y</p:attrName>
                                        </p:attrNameLst>
                                      </p:cBhvr>
                                      <p:tavLst>
                                        <p:tav tm="0">
                                          <p:val>
                                            <p:strVal val="#ppt_y+#ppt_h*1.125000"/>
                                          </p:val>
                                        </p:tav>
                                        <p:tav tm="100000">
                                          <p:val>
                                            <p:strVal val="#ppt_y"/>
                                          </p:val>
                                        </p:tav>
                                      </p:tavLst>
                                    </p:anim>
                                    <p:animEffect transition="in" filter="wipe(up)">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p:tgtEl>
                                          <p:spTgt spid="20"/>
                                        </p:tgtEl>
                                        <p:attrNameLst>
                                          <p:attrName>ppt_y</p:attrName>
                                        </p:attrNameLst>
                                      </p:cBhvr>
                                      <p:tavLst>
                                        <p:tav tm="0">
                                          <p:val>
                                            <p:strVal val="#ppt_y+#ppt_h*1.125000"/>
                                          </p:val>
                                        </p:tav>
                                        <p:tav tm="100000">
                                          <p:val>
                                            <p:strVal val="#ppt_y"/>
                                          </p:val>
                                        </p:tav>
                                      </p:tavLst>
                                    </p:anim>
                                    <p:animEffect transition="in" filter="wipe(up)">
                                      <p:cBhvr>
                                        <p:cTn id="23" dur="500"/>
                                        <p:tgtEl>
                                          <p:spTgt spid="20"/>
                                        </p:tgtEl>
                                      </p:cBhvr>
                                    </p:animEffect>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250" fill="hold"/>
                                        <p:tgtEl>
                                          <p:spTgt spid="22"/>
                                        </p:tgtEl>
                                        <p:attrNameLst>
                                          <p:attrName>ppt_x</p:attrName>
                                        </p:attrNameLst>
                                      </p:cBhvr>
                                      <p:tavLst>
                                        <p:tav tm="0">
                                          <p:val>
                                            <p:strVal val="#ppt_x"/>
                                          </p:val>
                                        </p:tav>
                                        <p:tav tm="100000">
                                          <p:val>
                                            <p:strVal val="#ppt_x"/>
                                          </p:val>
                                        </p:tav>
                                      </p:tavLst>
                                    </p:anim>
                                    <p:anim calcmode="lin" valueType="num">
                                      <p:cBhvr additive="base">
                                        <p:cTn id="28"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0"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1537" y="111286"/>
            <a:ext cx="2003000" cy="496177"/>
            <a:chOff x="9992476" y="172796"/>
            <a:chExt cx="2003464" cy="496292"/>
          </a:xfrm>
        </p:grpSpPr>
        <p:sp>
          <p:nvSpPr>
            <p:cNvPr id="12" name="Rectangle 37"/>
            <p:cNvSpPr/>
            <p:nvPr/>
          </p:nvSpPr>
          <p:spPr>
            <a:xfrm>
              <a:off x="10605949" y="623369"/>
              <a:ext cx="776519" cy="45719"/>
            </a:xfrm>
            <a:prstGeom prst="rect">
              <a:avLst/>
            </a:prstGeom>
            <a:solidFill>
              <a:srgbClr val="BB0E1F"/>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Subtitle 2"/>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sp>
        <p:nvSpPr>
          <p:cNvPr id="5" name="TextBox 7"/>
          <p:cNvSpPr txBox="1"/>
          <p:nvPr/>
        </p:nvSpPr>
        <p:spPr>
          <a:xfrm>
            <a:off x="1218837" y="1960873"/>
            <a:ext cx="2598137" cy="2187529"/>
          </a:xfrm>
          <a:prstGeom prst="rect">
            <a:avLst/>
          </a:prstGeom>
          <a:noFill/>
        </p:spPr>
        <p:txBody>
          <a:bodyPr wrap="square" rtlCol="0" anchor="ctr" anchorCtr="0">
            <a:spAutoFit/>
          </a:bodyPr>
          <a:lstStyle/>
          <a:p>
            <a:pPr>
              <a:lnSpc>
                <a:spcPts val="3329"/>
              </a:lnSpc>
            </a:pPr>
            <a:r>
              <a:rPr lang="en-US" sz="2699" b="1" spc="100" dirty="0">
                <a:solidFill>
                  <a:srgbClr val="BB0E1F"/>
                </a:solidFill>
                <a:latin typeface="微软雅黑" panose="020B0503020204020204" pitchFamily="34" charset="-122"/>
                <a:ea typeface="微软雅黑" panose="020B0503020204020204" pitchFamily="34" charset="-122"/>
                <a:cs typeface="Montserrat" charset="0"/>
              </a:rPr>
              <a:t>TRENDING 
CREATIVE
LAYOUTS 
EASY TO EDIT</a:t>
            </a:r>
          </a:p>
          <a:p>
            <a:pPr>
              <a:lnSpc>
                <a:spcPts val="3329"/>
              </a:lnSpc>
            </a:pPr>
            <a:r>
              <a:rPr lang="en-US" sz="2699" b="1" spc="100" dirty="0">
                <a:solidFill>
                  <a:srgbClr val="BB0E1F"/>
                </a:solidFill>
                <a:latin typeface="微软雅黑" panose="020B0503020204020204" pitchFamily="34" charset="-122"/>
                <a:ea typeface="微软雅黑" panose="020B0503020204020204" pitchFamily="34" charset="-122"/>
                <a:cs typeface="Montserrat" charset="0"/>
              </a:rPr>
              <a:t/>
            </a:r>
          </a:p>
          <a:p>
            <a:pPr>
              <a:lnSpc>
                <a:spcPts val="3329"/>
              </a:lnSpc>
            </a:pPr>
            <a:r>
              <a:rPr lang="en-US" sz="2699" b="1" spc="100" dirty="0">
                <a:solidFill>
                  <a:srgbClr val="BB0E1F"/>
                </a:solidFill>
                <a:latin typeface="微软雅黑" panose="020B0503020204020204" pitchFamily="34" charset="-122"/>
                <a:ea typeface="微软雅黑" panose="020B0503020204020204" pitchFamily="34" charset="-122"/>
                <a:cs typeface="Montserrat" charset="0"/>
              </a:rPr>
              <a:t/>
            </a:r>
          </a:p>
          <a:p>
            <a:pPr>
              <a:lnSpc>
                <a:spcPts val="3329"/>
              </a:lnSpc>
            </a:pPr>
            <a:r>
              <a:rPr lang="en-US" sz="2699" b="1" spc="100" dirty="0">
                <a:solidFill>
                  <a:srgbClr val="BB0E1F"/>
                </a:solidFill>
                <a:latin typeface="微软雅黑" panose="020B0503020204020204" pitchFamily="34" charset="-122"/>
                <a:ea typeface="微软雅黑" panose="020B0503020204020204" pitchFamily="34" charset="-122"/>
                <a:cs typeface="Montserrat" charset="0"/>
              </a:rPr>
              <a:t/>
            </a:r>
          </a:p>
        </p:txBody>
      </p:sp>
      <p:sp>
        <p:nvSpPr>
          <p:cNvPr id="6" name="Subtitle 2"/>
          <p:cNvSpPr txBox="1">
            <a:spLocks/>
          </p:cNvSpPr>
          <p:nvPr/>
        </p:nvSpPr>
        <p:spPr>
          <a:xfrm>
            <a:off x="1218837" y="3963897"/>
            <a:ext cx="2438028" cy="2480367"/>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en-US" sz="850" dirty="0">
                <a:solidFill>
                  <a:schemeClr val="bg1">
                    <a:lumMod val="50000"/>
                  </a:schemeClr>
                </a:solidFill>
                <a:latin typeface="微软雅黑" panose="020B0503020204020204" pitchFamily="34" charset="-122"/>
                <a:ea typeface="微软雅黑" panose="020B0503020204020204" pitchFamily="34" charset="-122"/>
                <a:cs typeface="Source Sans Pro" charset="0"/>
              </a:rPr>
              <a:t>Investment generally results in acquiring an asset, also called an investment. If the asset is available at a price worth investing, it is normally expected either to generate income, or to appreciate in value, so that it can be sold at a higher price invest Investment generally results in acquiring</a:t>
            </a:r>
          </a:p>
          <a:p>
            <a:pPr algn="l">
              <a:lnSpc>
                <a:spcPts val="1325"/>
              </a:lnSpc>
            </a:pPr>
            <a:endParaRPr lang="en-US" sz="850" dirty="0">
              <a:solidFill>
                <a:schemeClr val="bg1">
                  <a:lumMod val="50000"/>
                </a:schemeClr>
              </a:solidFill>
              <a:latin typeface="微软雅黑" panose="020B0503020204020204" pitchFamily="34" charset="-122"/>
              <a:ea typeface="微软雅黑" panose="020B0503020204020204" pitchFamily="34" charset="-122"/>
              <a:cs typeface="Source Sans Pro" charset="0"/>
            </a:endParaRPr>
          </a:p>
          <a:p>
            <a:pPr algn="l">
              <a:lnSpc>
                <a:spcPts val="1325"/>
              </a:lnSpc>
            </a:pPr>
            <a:r>
              <a:rPr lang="en-US" sz="850" dirty="0">
                <a:solidFill>
                  <a:schemeClr val="bg1">
                    <a:lumMod val="50000"/>
                  </a:schemeClr>
                </a:solidFill>
                <a:latin typeface="微软雅黑" panose="020B0503020204020204" pitchFamily="34" charset="-122"/>
                <a:ea typeface="微软雅黑" panose="020B0503020204020204" pitchFamily="34" charset="-122"/>
                <a:cs typeface="Source Sans Pro" charset="0"/>
              </a:rPr>
              <a:t>whereas in saving such as in a bank deposit the risk of loss in nominal value is normally remote. Note that if the currency of a savings account differs from the account holder's home currency</a:t>
            </a:r>
          </a:p>
        </p:txBody>
      </p:sp>
      <p:grpSp>
        <p:nvGrpSpPr>
          <p:cNvPr id="7" name="组合 6"/>
          <p:cNvGrpSpPr/>
          <p:nvPr/>
        </p:nvGrpSpPr>
        <p:grpSpPr>
          <a:xfrm flipH="1">
            <a:off x="4036682" y="2195509"/>
            <a:ext cx="7080718" cy="3884487"/>
            <a:chOff x="522288" y="1680358"/>
            <a:chExt cx="5580746" cy="3061602"/>
          </a:xfrm>
        </p:grpSpPr>
        <p:grpSp>
          <p:nvGrpSpPr>
            <p:cNvPr id="8" name="Group 74"/>
            <p:cNvGrpSpPr/>
            <p:nvPr/>
          </p:nvGrpSpPr>
          <p:grpSpPr>
            <a:xfrm>
              <a:off x="522288" y="2144180"/>
              <a:ext cx="925512" cy="1951570"/>
              <a:chOff x="522288" y="1680358"/>
              <a:chExt cx="925512" cy="1864274"/>
            </a:xfrm>
          </p:grpSpPr>
          <p:sp>
            <p:nvSpPr>
              <p:cNvPr id="40" name="Freeform 5"/>
              <p:cNvSpPr>
                <a:spLocks/>
              </p:cNvSpPr>
              <p:nvPr/>
            </p:nvSpPr>
            <p:spPr bwMode="auto">
              <a:xfrm>
                <a:off x="522288" y="1680358"/>
                <a:ext cx="464284" cy="1864274"/>
              </a:xfrm>
              <a:custGeom>
                <a:avLst/>
                <a:gdLst>
                  <a:gd name="T0" fmla="*/ 152 w 152"/>
                  <a:gd name="T1" fmla="*/ 674 h 674"/>
                  <a:gd name="T2" fmla="*/ 151 w 152"/>
                  <a:gd name="T3" fmla="*/ 0 h 674"/>
                  <a:gd name="T4" fmla="*/ 0 w 152"/>
                  <a:gd name="T5" fmla="*/ 672 h 674"/>
                  <a:gd name="T6" fmla="*/ 152 w 152"/>
                  <a:gd name="T7" fmla="*/ 674 h 674"/>
                </a:gdLst>
                <a:ahLst/>
                <a:cxnLst>
                  <a:cxn ang="0">
                    <a:pos x="T0" y="T1"/>
                  </a:cxn>
                  <a:cxn ang="0">
                    <a:pos x="T2" y="T3"/>
                  </a:cxn>
                  <a:cxn ang="0">
                    <a:pos x="T4" y="T5"/>
                  </a:cxn>
                  <a:cxn ang="0">
                    <a:pos x="T6" y="T7"/>
                  </a:cxn>
                </a:cxnLst>
                <a:rect l="0" t="0" r="r" b="b"/>
                <a:pathLst>
                  <a:path w="152" h="674">
                    <a:moveTo>
                      <a:pt x="152" y="674"/>
                    </a:moveTo>
                    <a:lnTo>
                      <a:pt x="151" y="0"/>
                    </a:lnTo>
                    <a:lnTo>
                      <a:pt x="0" y="672"/>
                    </a:lnTo>
                    <a:lnTo>
                      <a:pt x="152" y="674"/>
                    </a:lnTo>
                    <a:close/>
                  </a:path>
                </a:pathLst>
              </a:custGeom>
              <a:solidFill>
                <a:srgbClr val="BB0E1F"/>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sp>
            <p:nvSpPr>
              <p:cNvPr id="41" name="Freeform 6"/>
              <p:cNvSpPr>
                <a:spLocks/>
              </p:cNvSpPr>
              <p:nvPr/>
            </p:nvSpPr>
            <p:spPr bwMode="auto">
              <a:xfrm>
                <a:off x="983516" y="1680358"/>
                <a:ext cx="464284" cy="1864274"/>
              </a:xfrm>
              <a:custGeom>
                <a:avLst/>
                <a:gdLst>
                  <a:gd name="T0" fmla="*/ 0 w 152"/>
                  <a:gd name="T1" fmla="*/ 674 h 674"/>
                  <a:gd name="T2" fmla="*/ 0 w 152"/>
                  <a:gd name="T3" fmla="*/ 0 h 674"/>
                  <a:gd name="T4" fmla="*/ 152 w 152"/>
                  <a:gd name="T5" fmla="*/ 674 h 674"/>
                  <a:gd name="T6" fmla="*/ 0 w 152"/>
                  <a:gd name="T7" fmla="*/ 674 h 674"/>
                </a:gdLst>
                <a:ahLst/>
                <a:cxnLst>
                  <a:cxn ang="0">
                    <a:pos x="T0" y="T1"/>
                  </a:cxn>
                  <a:cxn ang="0">
                    <a:pos x="T2" y="T3"/>
                  </a:cxn>
                  <a:cxn ang="0">
                    <a:pos x="T4" y="T5"/>
                  </a:cxn>
                  <a:cxn ang="0">
                    <a:pos x="T6" y="T7"/>
                  </a:cxn>
                </a:cxnLst>
                <a:rect l="0" t="0" r="r" b="b"/>
                <a:pathLst>
                  <a:path w="152" h="674">
                    <a:moveTo>
                      <a:pt x="0" y="674"/>
                    </a:moveTo>
                    <a:lnTo>
                      <a:pt x="0" y="0"/>
                    </a:lnTo>
                    <a:lnTo>
                      <a:pt x="152" y="674"/>
                    </a:lnTo>
                    <a:lnTo>
                      <a:pt x="0" y="674"/>
                    </a:lnTo>
                    <a:close/>
                  </a:path>
                </a:pathLst>
              </a:custGeom>
              <a:solidFill>
                <a:srgbClr val="A70C1B"/>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grpSp>
        <p:grpSp>
          <p:nvGrpSpPr>
            <p:cNvPr id="9" name="Group 75"/>
            <p:cNvGrpSpPr/>
            <p:nvPr/>
          </p:nvGrpSpPr>
          <p:grpSpPr>
            <a:xfrm>
              <a:off x="1447800" y="2888053"/>
              <a:ext cx="925512" cy="1207696"/>
              <a:chOff x="1447800" y="1680358"/>
              <a:chExt cx="925512" cy="1864274"/>
            </a:xfrm>
          </p:grpSpPr>
          <p:sp>
            <p:nvSpPr>
              <p:cNvPr id="38" name="Freeform 5"/>
              <p:cNvSpPr>
                <a:spLocks/>
              </p:cNvSpPr>
              <p:nvPr/>
            </p:nvSpPr>
            <p:spPr bwMode="auto">
              <a:xfrm>
                <a:off x="1447800" y="1680358"/>
                <a:ext cx="464284" cy="1864274"/>
              </a:xfrm>
              <a:custGeom>
                <a:avLst/>
                <a:gdLst>
                  <a:gd name="T0" fmla="*/ 152 w 152"/>
                  <a:gd name="T1" fmla="*/ 674 h 674"/>
                  <a:gd name="T2" fmla="*/ 151 w 152"/>
                  <a:gd name="T3" fmla="*/ 0 h 674"/>
                  <a:gd name="T4" fmla="*/ 0 w 152"/>
                  <a:gd name="T5" fmla="*/ 672 h 674"/>
                  <a:gd name="T6" fmla="*/ 152 w 152"/>
                  <a:gd name="T7" fmla="*/ 674 h 674"/>
                </a:gdLst>
                <a:ahLst/>
                <a:cxnLst>
                  <a:cxn ang="0">
                    <a:pos x="T0" y="T1"/>
                  </a:cxn>
                  <a:cxn ang="0">
                    <a:pos x="T2" y="T3"/>
                  </a:cxn>
                  <a:cxn ang="0">
                    <a:pos x="T4" y="T5"/>
                  </a:cxn>
                  <a:cxn ang="0">
                    <a:pos x="T6" y="T7"/>
                  </a:cxn>
                </a:cxnLst>
                <a:rect l="0" t="0" r="r" b="b"/>
                <a:pathLst>
                  <a:path w="152" h="674">
                    <a:moveTo>
                      <a:pt x="152" y="674"/>
                    </a:moveTo>
                    <a:lnTo>
                      <a:pt x="151" y="0"/>
                    </a:lnTo>
                    <a:lnTo>
                      <a:pt x="0" y="672"/>
                    </a:lnTo>
                    <a:lnTo>
                      <a:pt x="152" y="674"/>
                    </a:lnTo>
                    <a:close/>
                  </a:path>
                </a:pathLst>
              </a:custGeom>
              <a:solidFill>
                <a:srgbClr val="BB0E1F"/>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sp>
            <p:nvSpPr>
              <p:cNvPr id="39" name="Freeform 6"/>
              <p:cNvSpPr>
                <a:spLocks/>
              </p:cNvSpPr>
              <p:nvPr/>
            </p:nvSpPr>
            <p:spPr bwMode="auto">
              <a:xfrm>
                <a:off x="1909028" y="1680358"/>
                <a:ext cx="464284" cy="1864274"/>
              </a:xfrm>
              <a:custGeom>
                <a:avLst/>
                <a:gdLst>
                  <a:gd name="T0" fmla="*/ 0 w 152"/>
                  <a:gd name="T1" fmla="*/ 674 h 674"/>
                  <a:gd name="T2" fmla="*/ 0 w 152"/>
                  <a:gd name="T3" fmla="*/ 0 h 674"/>
                  <a:gd name="T4" fmla="*/ 152 w 152"/>
                  <a:gd name="T5" fmla="*/ 674 h 674"/>
                  <a:gd name="T6" fmla="*/ 0 w 152"/>
                  <a:gd name="T7" fmla="*/ 674 h 674"/>
                </a:gdLst>
                <a:ahLst/>
                <a:cxnLst>
                  <a:cxn ang="0">
                    <a:pos x="T0" y="T1"/>
                  </a:cxn>
                  <a:cxn ang="0">
                    <a:pos x="T2" y="T3"/>
                  </a:cxn>
                  <a:cxn ang="0">
                    <a:pos x="T4" y="T5"/>
                  </a:cxn>
                  <a:cxn ang="0">
                    <a:pos x="T6" y="T7"/>
                  </a:cxn>
                </a:cxnLst>
                <a:rect l="0" t="0" r="r" b="b"/>
                <a:pathLst>
                  <a:path w="152" h="674">
                    <a:moveTo>
                      <a:pt x="0" y="674"/>
                    </a:moveTo>
                    <a:lnTo>
                      <a:pt x="0" y="0"/>
                    </a:lnTo>
                    <a:lnTo>
                      <a:pt x="152" y="674"/>
                    </a:lnTo>
                    <a:lnTo>
                      <a:pt x="0" y="674"/>
                    </a:lnTo>
                    <a:close/>
                  </a:path>
                </a:pathLst>
              </a:custGeom>
              <a:solidFill>
                <a:srgbClr val="A70C1B"/>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grpSp>
        <p:grpSp>
          <p:nvGrpSpPr>
            <p:cNvPr id="10" name="Group 76"/>
            <p:cNvGrpSpPr/>
            <p:nvPr/>
          </p:nvGrpSpPr>
          <p:grpSpPr>
            <a:xfrm>
              <a:off x="2400986" y="1680358"/>
              <a:ext cx="925512" cy="2415392"/>
              <a:chOff x="2400986" y="1657350"/>
              <a:chExt cx="925512" cy="1864274"/>
            </a:xfrm>
          </p:grpSpPr>
          <p:sp>
            <p:nvSpPr>
              <p:cNvPr id="36" name="Freeform 5"/>
              <p:cNvSpPr>
                <a:spLocks/>
              </p:cNvSpPr>
              <p:nvPr/>
            </p:nvSpPr>
            <p:spPr bwMode="auto">
              <a:xfrm>
                <a:off x="2400986" y="1657350"/>
                <a:ext cx="464284" cy="1864274"/>
              </a:xfrm>
              <a:custGeom>
                <a:avLst/>
                <a:gdLst>
                  <a:gd name="T0" fmla="*/ 152 w 152"/>
                  <a:gd name="T1" fmla="*/ 674 h 674"/>
                  <a:gd name="T2" fmla="*/ 151 w 152"/>
                  <a:gd name="T3" fmla="*/ 0 h 674"/>
                  <a:gd name="T4" fmla="*/ 0 w 152"/>
                  <a:gd name="T5" fmla="*/ 672 h 674"/>
                  <a:gd name="T6" fmla="*/ 152 w 152"/>
                  <a:gd name="T7" fmla="*/ 674 h 674"/>
                </a:gdLst>
                <a:ahLst/>
                <a:cxnLst>
                  <a:cxn ang="0">
                    <a:pos x="T0" y="T1"/>
                  </a:cxn>
                  <a:cxn ang="0">
                    <a:pos x="T2" y="T3"/>
                  </a:cxn>
                  <a:cxn ang="0">
                    <a:pos x="T4" y="T5"/>
                  </a:cxn>
                  <a:cxn ang="0">
                    <a:pos x="T6" y="T7"/>
                  </a:cxn>
                </a:cxnLst>
                <a:rect l="0" t="0" r="r" b="b"/>
                <a:pathLst>
                  <a:path w="152" h="674">
                    <a:moveTo>
                      <a:pt x="152" y="674"/>
                    </a:moveTo>
                    <a:lnTo>
                      <a:pt x="151" y="0"/>
                    </a:lnTo>
                    <a:lnTo>
                      <a:pt x="0" y="672"/>
                    </a:lnTo>
                    <a:lnTo>
                      <a:pt x="152" y="674"/>
                    </a:lnTo>
                    <a:close/>
                  </a:path>
                </a:pathLst>
              </a:custGeom>
              <a:solidFill>
                <a:srgbClr val="BB0E1F"/>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sp>
            <p:nvSpPr>
              <p:cNvPr id="37" name="Freeform 6"/>
              <p:cNvSpPr>
                <a:spLocks/>
              </p:cNvSpPr>
              <p:nvPr/>
            </p:nvSpPr>
            <p:spPr bwMode="auto">
              <a:xfrm>
                <a:off x="2862214" y="1657350"/>
                <a:ext cx="464284" cy="1864274"/>
              </a:xfrm>
              <a:custGeom>
                <a:avLst/>
                <a:gdLst>
                  <a:gd name="T0" fmla="*/ 0 w 152"/>
                  <a:gd name="T1" fmla="*/ 674 h 674"/>
                  <a:gd name="T2" fmla="*/ 0 w 152"/>
                  <a:gd name="T3" fmla="*/ 0 h 674"/>
                  <a:gd name="T4" fmla="*/ 152 w 152"/>
                  <a:gd name="T5" fmla="*/ 674 h 674"/>
                  <a:gd name="T6" fmla="*/ 0 w 152"/>
                  <a:gd name="T7" fmla="*/ 674 h 674"/>
                </a:gdLst>
                <a:ahLst/>
                <a:cxnLst>
                  <a:cxn ang="0">
                    <a:pos x="T0" y="T1"/>
                  </a:cxn>
                  <a:cxn ang="0">
                    <a:pos x="T2" y="T3"/>
                  </a:cxn>
                  <a:cxn ang="0">
                    <a:pos x="T4" y="T5"/>
                  </a:cxn>
                  <a:cxn ang="0">
                    <a:pos x="T6" y="T7"/>
                  </a:cxn>
                </a:cxnLst>
                <a:rect l="0" t="0" r="r" b="b"/>
                <a:pathLst>
                  <a:path w="152" h="674">
                    <a:moveTo>
                      <a:pt x="0" y="674"/>
                    </a:moveTo>
                    <a:lnTo>
                      <a:pt x="0" y="0"/>
                    </a:lnTo>
                    <a:lnTo>
                      <a:pt x="152" y="674"/>
                    </a:lnTo>
                    <a:lnTo>
                      <a:pt x="0" y="674"/>
                    </a:lnTo>
                    <a:close/>
                  </a:path>
                </a:pathLst>
              </a:custGeom>
              <a:solidFill>
                <a:srgbClr val="A70C1B"/>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grpSp>
        <p:grpSp>
          <p:nvGrpSpPr>
            <p:cNvPr id="14" name="Group 77"/>
            <p:cNvGrpSpPr/>
            <p:nvPr/>
          </p:nvGrpSpPr>
          <p:grpSpPr>
            <a:xfrm>
              <a:off x="3326498" y="2341632"/>
              <a:ext cx="925512" cy="1754118"/>
              <a:chOff x="3326498" y="1657350"/>
              <a:chExt cx="925512" cy="1864274"/>
            </a:xfrm>
          </p:grpSpPr>
          <p:sp>
            <p:nvSpPr>
              <p:cNvPr id="34" name="Freeform 5"/>
              <p:cNvSpPr>
                <a:spLocks/>
              </p:cNvSpPr>
              <p:nvPr/>
            </p:nvSpPr>
            <p:spPr bwMode="auto">
              <a:xfrm>
                <a:off x="3326498" y="1657350"/>
                <a:ext cx="464284" cy="1864274"/>
              </a:xfrm>
              <a:custGeom>
                <a:avLst/>
                <a:gdLst>
                  <a:gd name="T0" fmla="*/ 152 w 152"/>
                  <a:gd name="T1" fmla="*/ 674 h 674"/>
                  <a:gd name="T2" fmla="*/ 151 w 152"/>
                  <a:gd name="T3" fmla="*/ 0 h 674"/>
                  <a:gd name="T4" fmla="*/ 0 w 152"/>
                  <a:gd name="T5" fmla="*/ 672 h 674"/>
                  <a:gd name="T6" fmla="*/ 152 w 152"/>
                  <a:gd name="T7" fmla="*/ 674 h 674"/>
                </a:gdLst>
                <a:ahLst/>
                <a:cxnLst>
                  <a:cxn ang="0">
                    <a:pos x="T0" y="T1"/>
                  </a:cxn>
                  <a:cxn ang="0">
                    <a:pos x="T2" y="T3"/>
                  </a:cxn>
                  <a:cxn ang="0">
                    <a:pos x="T4" y="T5"/>
                  </a:cxn>
                  <a:cxn ang="0">
                    <a:pos x="T6" y="T7"/>
                  </a:cxn>
                </a:cxnLst>
                <a:rect l="0" t="0" r="r" b="b"/>
                <a:pathLst>
                  <a:path w="152" h="674">
                    <a:moveTo>
                      <a:pt x="152" y="674"/>
                    </a:moveTo>
                    <a:lnTo>
                      <a:pt x="151" y="0"/>
                    </a:lnTo>
                    <a:lnTo>
                      <a:pt x="0" y="672"/>
                    </a:lnTo>
                    <a:lnTo>
                      <a:pt x="152" y="674"/>
                    </a:lnTo>
                    <a:close/>
                  </a:path>
                </a:pathLst>
              </a:custGeom>
              <a:solidFill>
                <a:srgbClr val="BB0E1F"/>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sp>
            <p:nvSpPr>
              <p:cNvPr id="35" name="Freeform 6"/>
              <p:cNvSpPr>
                <a:spLocks/>
              </p:cNvSpPr>
              <p:nvPr/>
            </p:nvSpPr>
            <p:spPr bwMode="auto">
              <a:xfrm>
                <a:off x="3787726" y="1657350"/>
                <a:ext cx="464284" cy="1864274"/>
              </a:xfrm>
              <a:custGeom>
                <a:avLst/>
                <a:gdLst>
                  <a:gd name="T0" fmla="*/ 0 w 152"/>
                  <a:gd name="T1" fmla="*/ 674 h 674"/>
                  <a:gd name="T2" fmla="*/ 0 w 152"/>
                  <a:gd name="T3" fmla="*/ 0 h 674"/>
                  <a:gd name="T4" fmla="*/ 152 w 152"/>
                  <a:gd name="T5" fmla="*/ 674 h 674"/>
                  <a:gd name="T6" fmla="*/ 0 w 152"/>
                  <a:gd name="T7" fmla="*/ 674 h 674"/>
                </a:gdLst>
                <a:ahLst/>
                <a:cxnLst>
                  <a:cxn ang="0">
                    <a:pos x="T0" y="T1"/>
                  </a:cxn>
                  <a:cxn ang="0">
                    <a:pos x="T2" y="T3"/>
                  </a:cxn>
                  <a:cxn ang="0">
                    <a:pos x="T4" y="T5"/>
                  </a:cxn>
                  <a:cxn ang="0">
                    <a:pos x="T6" y="T7"/>
                  </a:cxn>
                </a:cxnLst>
                <a:rect l="0" t="0" r="r" b="b"/>
                <a:pathLst>
                  <a:path w="152" h="674">
                    <a:moveTo>
                      <a:pt x="0" y="674"/>
                    </a:moveTo>
                    <a:lnTo>
                      <a:pt x="0" y="0"/>
                    </a:lnTo>
                    <a:lnTo>
                      <a:pt x="152" y="674"/>
                    </a:lnTo>
                    <a:lnTo>
                      <a:pt x="0" y="674"/>
                    </a:lnTo>
                    <a:close/>
                  </a:path>
                </a:pathLst>
              </a:custGeom>
              <a:solidFill>
                <a:srgbClr val="A70C1B"/>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grpSp>
        <p:grpSp>
          <p:nvGrpSpPr>
            <p:cNvPr id="15" name="Group 78"/>
            <p:cNvGrpSpPr/>
            <p:nvPr/>
          </p:nvGrpSpPr>
          <p:grpSpPr>
            <a:xfrm>
              <a:off x="4252010" y="2637811"/>
              <a:ext cx="925512" cy="1457939"/>
              <a:chOff x="4252010" y="1669891"/>
              <a:chExt cx="925512" cy="1864274"/>
            </a:xfrm>
          </p:grpSpPr>
          <p:sp>
            <p:nvSpPr>
              <p:cNvPr id="32" name="Freeform 5"/>
              <p:cNvSpPr>
                <a:spLocks/>
              </p:cNvSpPr>
              <p:nvPr/>
            </p:nvSpPr>
            <p:spPr bwMode="auto">
              <a:xfrm>
                <a:off x="4252010" y="1669891"/>
                <a:ext cx="464284" cy="1864274"/>
              </a:xfrm>
              <a:custGeom>
                <a:avLst/>
                <a:gdLst>
                  <a:gd name="T0" fmla="*/ 152 w 152"/>
                  <a:gd name="T1" fmla="*/ 674 h 674"/>
                  <a:gd name="T2" fmla="*/ 151 w 152"/>
                  <a:gd name="T3" fmla="*/ 0 h 674"/>
                  <a:gd name="T4" fmla="*/ 0 w 152"/>
                  <a:gd name="T5" fmla="*/ 672 h 674"/>
                  <a:gd name="T6" fmla="*/ 152 w 152"/>
                  <a:gd name="T7" fmla="*/ 674 h 674"/>
                </a:gdLst>
                <a:ahLst/>
                <a:cxnLst>
                  <a:cxn ang="0">
                    <a:pos x="T0" y="T1"/>
                  </a:cxn>
                  <a:cxn ang="0">
                    <a:pos x="T2" y="T3"/>
                  </a:cxn>
                  <a:cxn ang="0">
                    <a:pos x="T4" y="T5"/>
                  </a:cxn>
                  <a:cxn ang="0">
                    <a:pos x="T6" y="T7"/>
                  </a:cxn>
                </a:cxnLst>
                <a:rect l="0" t="0" r="r" b="b"/>
                <a:pathLst>
                  <a:path w="152" h="674">
                    <a:moveTo>
                      <a:pt x="152" y="674"/>
                    </a:moveTo>
                    <a:lnTo>
                      <a:pt x="151" y="0"/>
                    </a:lnTo>
                    <a:lnTo>
                      <a:pt x="0" y="672"/>
                    </a:lnTo>
                    <a:lnTo>
                      <a:pt x="152" y="674"/>
                    </a:lnTo>
                    <a:close/>
                  </a:path>
                </a:pathLst>
              </a:custGeom>
              <a:solidFill>
                <a:srgbClr val="BB0E1F"/>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sp>
            <p:nvSpPr>
              <p:cNvPr id="33" name="Freeform 6"/>
              <p:cNvSpPr>
                <a:spLocks/>
              </p:cNvSpPr>
              <p:nvPr/>
            </p:nvSpPr>
            <p:spPr bwMode="auto">
              <a:xfrm>
                <a:off x="4713238" y="1669891"/>
                <a:ext cx="464284" cy="1864274"/>
              </a:xfrm>
              <a:custGeom>
                <a:avLst/>
                <a:gdLst>
                  <a:gd name="T0" fmla="*/ 0 w 152"/>
                  <a:gd name="T1" fmla="*/ 674 h 674"/>
                  <a:gd name="T2" fmla="*/ 0 w 152"/>
                  <a:gd name="T3" fmla="*/ 0 h 674"/>
                  <a:gd name="T4" fmla="*/ 152 w 152"/>
                  <a:gd name="T5" fmla="*/ 674 h 674"/>
                  <a:gd name="T6" fmla="*/ 0 w 152"/>
                  <a:gd name="T7" fmla="*/ 674 h 674"/>
                </a:gdLst>
                <a:ahLst/>
                <a:cxnLst>
                  <a:cxn ang="0">
                    <a:pos x="T0" y="T1"/>
                  </a:cxn>
                  <a:cxn ang="0">
                    <a:pos x="T2" y="T3"/>
                  </a:cxn>
                  <a:cxn ang="0">
                    <a:pos x="T4" y="T5"/>
                  </a:cxn>
                  <a:cxn ang="0">
                    <a:pos x="T6" y="T7"/>
                  </a:cxn>
                </a:cxnLst>
                <a:rect l="0" t="0" r="r" b="b"/>
                <a:pathLst>
                  <a:path w="152" h="674">
                    <a:moveTo>
                      <a:pt x="0" y="674"/>
                    </a:moveTo>
                    <a:lnTo>
                      <a:pt x="0" y="0"/>
                    </a:lnTo>
                    <a:lnTo>
                      <a:pt x="152" y="674"/>
                    </a:lnTo>
                    <a:lnTo>
                      <a:pt x="0" y="674"/>
                    </a:lnTo>
                    <a:close/>
                  </a:path>
                </a:pathLst>
              </a:custGeom>
              <a:solidFill>
                <a:srgbClr val="A70C1B"/>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grpSp>
        <p:grpSp>
          <p:nvGrpSpPr>
            <p:cNvPr id="16" name="Group 79"/>
            <p:cNvGrpSpPr/>
            <p:nvPr/>
          </p:nvGrpSpPr>
          <p:grpSpPr>
            <a:xfrm>
              <a:off x="5177522" y="1946727"/>
              <a:ext cx="925512" cy="2149023"/>
              <a:chOff x="5177522" y="1669891"/>
              <a:chExt cx="925512" cy="1864274"/>
            </a:xfrm>
          </p:grpSpPr>
          <p:sp>
            <p:nvSpPr>
              <p:cNvPr id="30" name="Freeform 5"/>
              <p:cNvSpPr>
                <a:spLocks/>
              </p:cNvSpPr>
              <p:nvPr/>
            </p:nvSpPr>
            <p:spPr bwMode="auto">
              <a:xfrm>
                <a:off x="5177522" y="1669891"/>
                <a:ext cx="464284" cy="1864274"/>
              </a:xfrm>
              <a:custGeom>
                <a:avLst/>
                <a:gdLst>
                  <a:gd name="T0" fmla="*/ 152 w 152"/>
                  <a:gd name="T1" fmla="*/ 674 h 674"/>
                  <a:gd name="T2" fmla="*/ 151 w 152"/>
                  <a:gd name="T3" fmla="*/ 0 h 674"/>
                  <a:gd name="T4" fmla="*/ 0 w 152"/>
                  <a:gd name="T5" fmla="*/ 672 h 674"/>
                  <a:gd name="T6" fmla="*/ 152 w 152"/>
                  <a:gd name="T7" fmla="*/ 674 h 674"/>
                </a:gdLst>
                <a:ahLst/>
                <a:cxnLst>
                  <a:cxn ang="0">
                    <a:pos x="T0" y="T1"/>
                  </a:cxn>
                  <a:cxn ang="0">
                    <a:pos x="T2" y="T3"/>
                  </a:cxn>
                  <a:cxn ang="0">
                    <a:pos x="T4" y="T5"/>
                  </a:cxn>
                  <a:cxn ang="0">
                    <a:pos x="T6" y="T7"/>
                  </a:cxn>
                </a:cxnLst>
                <a:rect l="0" t="0" r="r" b="b"/>
                <a:pathLst>
                  <a:path w="152" h="674">
                    <a:moveTo>
                      <a:pt x="152" y="674"/>
                    </a:moveTo>
                    <a:lnTo>
                      <a:pt x="151" y="0"/>
                    </a:lnTo>
                    <a:lnTo>
                      <a:pt x="0" y="672"/>
                    </a:lnTo>
                    <a:lnTo>
                      <a:pt x="152" y="674"/>
                    </a:lnTo>
                    <a:close/>
                  </a:path>
                </a:pathLst>
              </a:custGeom>
              <a:solidFill>
                <a:srgbClr val="BB0E1F"/>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sp>
            <p:nvSpPr>
              <p:cNvPr id="31" name="Freeform 6"/>
              <p:cNvSpPr>
                <a:spLocks/>
              </p:cNvSpPr>
              <p:nvPr/>
            </p:nvSpPr>
            <p:spPr bwMode="auto">
              <a:xfrm>
                <a:off x="5638750" y="1669891"/>
                <a:ext cx="464284" cy="1864274"/>
              </a:xfrm>
              <a:custGeom>
                <a:avLst/>
                <a:gdLst>
                  <a:gd name="T0" fmla="*/ 0 w 152"/>
                  <a:gd name="T1" fmla="*/ 674 h 674"/>
                  <a:gd name="T2" fmla="*/ 0 w 152"/>
                  <a:gd name="T3" fmla="*/ 0 h 674"/>
                  <a:gd name="T4" fmla="*/ 152 w 152"/>
                  <a:gd name="T5" fmla="*/ 674 h 674"/>
                  <a:gd name="T6" fmla="*/ 0 w 152"/>
                  <a:gd name="T7" fmla="*/ 674 h 674"/>
                </a:gdLst>
                <a:ahLst/>
                <a:cxnLst>
                  <a:cxn ang="0">
                    <a:pos x="T0" y="T1"/>
                  </a:cxn>
                  <a:cxn ang="0">
                    <a:pos x="T2" y="T3"/>
                  </a:cxn>
                  <a:cxn ang="0">
                    <a:pos x="T4" y="T5"/>
                  </a:cxn>
                  <a:cxn ang="0">
                    <a:pos x="T6" y="T7"/>
                  </a:cxn>
                </a:cxnLst>
                <a:rect l="0" t="0" r="r" b="b"/>
                <a:pathLst>
                  <a:path w="152" h="674">
                    <a:moveTo>
                      <a:pt x="0" y="674"/>
                    </a:moveTo>
                    <a:lnTo>
                      <a:pt x="0" y="0"/>
                    </a:lnTo>
                    <a:lnTo>
                      <a:pt x="152" y="674"/>
                    </a:lnTo>
                    <a:lnTo>
                      <a:pt x="0" y="674"/>
                    </a:lnTo>
                    <a:close/>
                  </a:path>
                </a:pathLst>
              </a:custGeom>
              <a:solidFill>
                <a:srgbClr val="A70C1B"/>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grpSp>
        <p:sp>
          <p:nvSpPr>
            <p:cNvPr id="17" name="Text Box 10"/>
            <p:cNvSpPr txBox="1">
              <a:spLocks noChangeArrowheads="1"/>
            </p:cNvSpPr>
            <p:nvPr/>
          </p:nvSpPr>
          <p:spPr bwMode="auto">
            <a:xfrm>
              <a:off x="522288" y="4366052"/>
              <a:ext cx="925512" cy="206143"/>
            </a:xfrm>
            <a:prstGeom prst="rect">
              <a:avLst/>
            </a:prstGeom>
            <a:noFill/>
            <a:ln w="9525">
              <a:noFill/>
              <a:miter lim="800000"/>
              <a:headEnd/>
              <a:tailEnd/>
            </a:ln>
          </p:spPr>
          <p:txBody>
            <a:bodyPr wrap="square" lIns="45709" tIns="22855" rIns="45709" bIns="22855">
              <a:spAutoFit/>
            </a:bodyPr>
            <a:lstStyle/>
            <a:p>
              <a:pPr algn="ctr" defTabSz="1088014"/>
              <a:r>
                <a:rPr lang="en-US" sz="1400" b="1" dirty="0">
                  <a:solidFill>
                    <a:schemeClr val="bg1">
                      <a:lumMod val="50000"/>
                    </a:schemeClr>
                  </a:solidFill>
                  <a:latin typeface="微软雅黑" panose="020B0503020204020204" pitchFamily="34" charset="-122"/>
                  <a:ea typeface="微软雅黑" panose="020B0503020204020204" pitchFamily="34" charset="-122"/>
                  <a:cs typeface="Open Sans" pitchFamily="34" charset="0"/>
                </a:rPr>
                <a:t>Fix Cost</a:t>
              </a:r>
              <a:endParaRPr lang="en-US" sz="1000" dirty="0">
                <a:solidFill>
                  <a:schemeClr val="bg1">
                    <a:lumMod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18" name="Text Box 10"/>
            <p:cNvSpPr txBox="1">
              <a:spLocks noChangeArrowheads="1"/>
            </p:cNvSpPr>
            <p:nvPr/>
          </p:nvSpPr>
          <p:spPr bwMode="auto">
            <a:xfrm>
              <a:off x="1446272" y="4366052"/>
              <a:ext cx="925512" cy="375908"/>
            </a:xfrm>
            <a:prstGeom prst="rect">
              <a:avLst/>
            </a:prstGeom>
            <a:noFill/>
            <a:ln w="9525">
              <a:noFill/>
              <a:miter lim="800000"/>
              <a:headEnd/>
              <a:tailEnd/>
            </a:ln>
          </p:spPr>
          <p:txBody>
            <a:bodyPr wrap="square" lIns="45709" tIns="22855" rIns="45709" bIns="22855">
              <a:spAutoFit/>
            </a:bodyPr>
            <a:lstStyle/>
            <a:p>
              <a:pPr algn="ctr" defTabSz="1088014"/>
              <a:r>
                <a:rPr lang="en-US" sz="1400" b="1" dirty="0">
                  <a:solidFill>
                    <a:schemeClr val="bg1">
                      <a:lumMod val="50000"/>
                    </a:schemeClr>
                  </a:solidFill>
                  <a:latin typeface="微软雅黑" panose="020B0503020204020204" pitchFamily="34" charset="-122"/>
                  <a:ea typeface="微软雅黑" panose="020B0503020204020204" pitchFamily="34" charset="-122"/>
                  <a:cs typeface="Open Sans" pitchFamily="34" charset="0"/>
                </a:rPr>
                <a:t>Property</a:t>
              </a:r>
            </a:p>
            <a:p>
              <a:pPr algn="ctr" defTabSz="1088014"/>
              <a:r>
                <a:rPr lang="en-US" sz="1400" b="1" dirty="0">
                  <a:solidFill>
                    <a:schemeClr val="bg1">
                      <a:lumMod val="50000"/>
                    </a:schemeClr>
                  </a:solidFill>
                  <a:latin typeface="微软雅黑" panose="020B0503020204020204" pitchFamily="34" charset="-122"/>
                  <a:ea typeface="微软雅黑" panose="020B0503020204020204" pitchFamily="34" charset="-122"/>
                  <a:cs typeface="Open Sans" pitchFamily="34" charset="0"/>
                </a:rPr>
                <a:t>Cost</a:t>
              </a:r>
              <a:endParaRPr lang="en-US" sz="1000" dirty="0">
                <a:solidFill>
                  <a:schemeClr val="bg1">
                    <a:lumMod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19" name="Text Box 10"/>
            <p:cNvSpPr txBox="1">
              <a:spLocks noChangeArrowheads="1"/>
            </p:cNvSpPr>
            <p:nvPr/>
          </p:nvSpPr>
          <p:spPr bwMode="auto">
            <a:xfrm>
              <a:off x="2402514" y="4366052"/>
              <a:ext cx="925512" cy="206143"/>
            </a:xfrm>
            <a:prstGeom prst="rect">
              <a:avLst/>
            </a:prstGeom>
            <a:noFill/>
            <a:ln w="9525">
              <a:noFill/>
              <a:miter lim="800000"/>
              <a:headEnd/>
              <a:tailEnd/>
            </a:ln>
          </p:spPr>
          <p:txBody>
            <a:bodyPr wrap="square" lIns="45709" tIns="22855" rIns="45709" bIns="22855">
              <a:spAutoFit/>
            </a:bodyPr>
            <a:lstStyle/>
            <a:p>
              <a:pPr algn="ctr" defTabSz="1088014"/>
              <a:r>
                <a:rPr lang="en-US" sz="1400" b="1" dirty="0">
                  <a:solidFill>
                    <a:schemeClr val="bg1">
                      <a:lumMod val="50000"/>
                    </a:schemeClr>
                  </a:solidFill>
                  <a:latin typeface="微软雅黑" panose="020B0503020204020204" pitchFamily="34" charset="-122"/>
                  <a:ea typeface="微软雅黑" panose="020B0503020204020204" pitchFamily="34" charset="-122"/>
                  <a:cs typeface="Open Sans" pitchFamily="34" charset="0"/>
                </a:rPr>
                <a:t>Interest</a:t>
              </a:r>
              <a:endParaRPr lang="en-US" sz="1000" dirty="0">
                <a:solidFill>
                  <a:schemeClr val="bg1">
                    <a:lumMod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20" name="Text Box 10"/>
            <p:cNvSpPr txBox="1">
              <a:spLocks noChangeArrowheads="1"/>
            </p:cNvSpPr>
            <p:nvPr/>
          </p:nvSpPr>
          <p:spPr bwMode="auto">
            <a:xfrm>
              <a:off x="3328026" y="4366052"/>
              <a:ext cx="925512" cy="375908"/>
            </a:xfrm>
            <a:prstGeom prst="rect">
              <a:avLst/>
            </a:prstGeom>
            <a:noFill/>
            <a:ln w="9525">
              <a:noFill/>
              <a:miter lim="800000"/>
              <a:headEnd/>
              <a:tailEnd/>
            </a:ln>
          </p:spPr>
          <p:txBody>
            <a:bodyPr wrap="square" lIns="45709" tIns="22855" rIns="45709" bIns="22855">
              <a:spAutoFit/>
            </a:bodyPr>
            <a:lstStyle/>
            <a:p>
              <a:pPr algn="ctr" defTabSz="1088014"/>
              <a:r>
                <a:rPr lang="en-US" sz="1400" b="1" dirty="0">
                  <a:solidFill>
                    <a:schemeClr val="bg1">
                      <a:lumMod val="50000"/>
                    </a:schemeClr>
                  </a:solidFill>
                  <a:latin typeface="微软雅黑" panose="020B0503020204020204" pitchFamily="34" charset="-122"/>
                  <a:ea typeface="微软雅黑" panose="020B0503020204020204" pitchFamily="34" charset="-122"/>
                  <a:cs typeface="Open Sans" pitchFamily="34" charset="0"/>
                </a:rPr>
                <a:t>Another</a:t>
              </a:r>
            </a:p>
            <a:p>
              <a:pPr algn="ctr" defTabSz="1088014"/>
              <a:r>
                <a:rPr lang="en-US" sz="1400" b="1" dirty="0">
                  <a:solidFill>
                    <a:schemeClr val="bg1">
                      <a:lumMod val="50000"/>
                    </a:schemeClr>
                  </a:solidFill>
                  <a:latin typeface="微软雅黑" panose="020B0503020204020204" pitchFamily="34" charset="-122"/>
                  <a:ea typeface="微软雅黑" panose="020B0503020204020204" pitchFamily="34" charset="-122"/>
                  <a:cs typeface="Open Sans" pitchFamily="34" charset="0"/>
                </a:rPr>
                <a:t>Cost</a:t>
              </a:r>
              <a:endParaRPr lang="en-US" sz="1000" dirty="0">
                <a:solidFill>
                  <a:schemeClr val="bg1">
                    <a:lumMod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21" name="Text Box 10"/>
            <p:cNvSpPr txBox="1">
              <a:spLocks noChangeArrowheads="1"/>
            </p:cNvSpPr>
            <p:nvPr/>
          </p:nvSpPr>
          <p:spPr bwMode="auto">
            <a:xfrm>
              <a:off x="4252010" y="4366052"/>
              <a:ext cx="925512" cy="375908"/>
            </a:xfrm>
            <a:prstGeom prst="rect">
              <a:avLst/>
            </a:prstGeom>
            <a:noFill/>
            <a:ln w="9525">
              <a:noFill/>
              <a:miter lim="800000"/>
              <a:headEnd/>
              <a:tailEnd/>
            </a:ln>
          </p:spPr>
          <p:txBody>
            <a:bodyPr wrap="square" lIns="45709" tIns="22855" rIns="45709" bIns="22855">
              <a:spAutoFit/>
            </a:bodyPr>
            <a:lstStyle/>
            <a:p>
              <a:pPr algn="ctr" defTabSz="1088014"/>
              <a:r>
                <a:rPr lang="en-US" sz="1400" b="1" dirty="0">
                  <a:solidFill>
                    <a:schemeClr val="bg1">
                      <a:lumMod val="50000"/>
                    </a:schemeClr>
                  </a:solidFill>
                  <a:latin typeface="微软雅黑" panose="020B0503020204020204" pitchFamily="34" charset="-122"/>
                  <a:ea typeface="微软雅黑" panose="020B0503020204020204" pitchFamily="34" charset="-122"/>
                  <a:cs typeface="Open Sans" pitchFamily="34" charset="0"/>
                </a:rPr>
                <a:t>Labor </a:t>
              </a:r>
            </a:p>
            <a:p>
              <a:pPr algn="ctr" defTabSz="1088014"/>
              <a:r>
                <a:rPr lang="en-US" sz="1400" b="1" dirty="0">
                  <a:solidFill>
                    <a:schemeClr val="bg1">
                      <a:lumMod val="50000"/>
                    </a:schemeClr>
                  </a:solidFill>
                  <a:latin typeface="微软雅黑" panose="020B0503020204020204" pitchFamily="34" charset="-122"/>
                  <a:ea typeface="微软雅黑" panose="020B0503020204020204" pitchFamily="34" charset="-122"/>
                  <a:cs typeface="Open Sans" pitchFamily="34" charset="0"/>
                </a:rPr>
                <a:t>Payment</a:t>
              </a:r>
              <a:endParaRPr lang="en-US" sz="1000" dirty="0">
                <a:solidFill>
                  <a:schemeClr val="bg1">
                    <a:lumMod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22" name="Text Box 10"/>
            <p:cNvSpPr txBox="1">
              <a:spLocks noChangeArrowheads="1"/>
            </p:cNvSpPr>
            <p:nvPr/>
          </p:nvSpPr>
          <p:spPr bwMode="auto">
            <a:xfrm>
              <a:off x="5175994" y="4366052"/>
              <a:ext cx="925512" cy="375908"/>
            </a:xfrm>
            <a:prstGeom prst="rect">
              <a:avLst/>
            </a:prstGeom>
            <a:noFill/>
            <a:ln w="9525">
              <a:noFill/>
              <a:miter lim="800000"/>
              <a:headEnd/>
              <a:tailEnd/>
            </a:ln>
          </p:spPr>
          <p:txBody>
            <a:bodyPr wrap="square" lIns="45709" tIns="22855" rIns="45709" bIns="22855">
              <a:spAutoFit/>
            </a:bodyPr>
            <a:lstStyle/>
            <a:p>
              <a:pPr algn="ctr" defTabSz="1088014"/>
              <a:r>
                <a:rPr lang="en-US" sz="1400" b="1" dirty="0">
                  <a:solidFill>
                    <a:schemeClr val="bg1">
                      <a:lumMod val="50000"/>
                    </a:schemeClr>
                  </a:solidFill>
                  <a:latin typeface="微软雅黑" panose="020B0503020204020204" pitchFamily="34" charset="-122"/>
                  <a:ea typeface="微软雅黑" panose="020B0503020204020204" pitchFamily="34" charset="-122"/>
                  <a:cs typeface="Open Sans" pitchFamily="34" charset="0"/>
                </a:rPr>
                <a:t>Tax</a:t>
              </a:r>
            </a:p>
            <a:p>
              <a:pPr algn="ctr" defTabSz="1088014"/>
              <a:r>
                <a:rPr lang="en-US" sz="1400" b="1" dirty="0">
                  <a:solidFill>
                    <a:schemeClr val="bg1">
                      <a:lumMod val="50000"/>
                    </a:schemeClr>
                  </a:solidFill>
                  <a:latin typeface="微软雅黑" panose="020B0503020204020204" pitchFamily="34" charset="-122"/>
                  <a:ea typeface="微软雅黑" panose="020B0503020204020204" pitchFamily="34" charset="-122"/>
                  <a:cs typeface="Open Sans" pitchFamily="34" charset="0"/>
                </a:rPr>
                <a:t>Expense</a:t>
              </a:r>
              <a:endParaRPr lang="en-US" sz="1000" dirty="0">
                <a:solidFill>
                  <a:schemeClr val="bg1">
                    <a:lumMod val="50000"/>
                  </a:schemeClr>
                </a:solidFill>
                <a:latin typeface="微软雅黑" panose="020B0503020204020204" pitchFamily="34" charset="-122"/>
                <a:ea typeface="微软雅黑" panose="020B0503020204020204" pitchFamily="34" charset="-122"/>
                <a:cs typeface="Open Sans" pitchFamily="34" charset="0"/>
              </a:endParaRPr>
            </a:p>
          </p:txBody>
        </p:sp>
        <p:cxnSp>
          <p:nvCxnSpPr>
            <p:cNvPr id="23" name="Straight Connector 88"/>
            <p:cNvCxnSpPr/>
            <p:nvPr/>
          </p:nvCxnSpPr>
          <p:spPr>
            <a:xfrm>
              <a:off x="522288" y="4248150"/>
              <a:ext cx="5579218" cy="1329"/>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Text Box 7"/>
            <p:cNvSpPr txBox="1">
              <a:spLocks noChangeArrowheads="1"/>
            </p:cNvSpPr>
            <p:nvPr/>
          </p:nvSpPr>
          <p:spPr bwMode="auto">
            <a:xfrm>
              <a:off x="2557358" y="3604052"/>
              <a:ext cx="609712" cy="375886"/>
            </a:xfrm>
            <a:prstGeom prst="rect">
              <a:avLst/>
            </a:prstGeom>
            <a:noFill/>
            <a:ln w="9525">
              <a:noFill/>
              <a:miter lim="800000"/>
              <a:headEnd/>
              <a:tailEnd/>
            </a:ln>
          </p:spPr>
          <p:txBody>
            <a:bodyPr wrap="none" lIns="45709" tIns="22855" rIns="45709" bIns="22855">
              <a:spAutoFit/>
            </a:bodyPr>
            <a:lstStyle/>
            <a:p>
              <a:pPr algn="ctr" defTabSz="1088014"/>
              <a:r>
                <a:rPr lang="en-CA" sz="2799" spc="-150" dirty="0">
                  <a:solidFill>
                    <a:schemeClr val="bg1"/>
                  </a:solidFill>
                  <a:latin typeface="微软雅黑" panose="020B0503020204020204" pitchFamily="34" charset="-122"/>
                  <a:ea typeface="微软雅黑" panose="020B0503020204020204" pitchFamily="34" charset="-122"/>
                  <a:cs typeface="Open Sans Light" pitchFamily="34" charset="0"/>
                </a:rPr>
                <a:t>90%</a:t>
              </a:r>
            </a:p>
          </p:txBody>
        </p:sp>
        <p:sp>
          <p:nvSpPr>
            <p:cNvPr id="25" name="Text Box 7"/>
            <p:cNvSpPr txBox="1">
              <a:spLocks noChangeArrowheads="1"/>
            </p:cNvSpPr>
            <p:nvPr/>
          </p:nvSpPr>
          <p:spPr bwMode="auto">
            <a:xfrm>
              <a:off x="3482868" y="3604052"/>
              <a:ext cx="609712" cy="375886"/>
            </a:xfrm>
            <a:prstGeom prst="rect">
              <a:avLst/>
            </a:prstGeom>
            <a:noFill/>
            <a:ln w="9525">
              <a:noFill/>
              <a:miter lim="800000"/>
              <a:headEnd/>
              <a:tailEnd/>
            </a:ln>
          </p:spPr>
          <p:txBody>
            <a:bodyPr wrap="none" lIns="45709" tIns="22855" rIns="45709" bIns="22855">
              <a:spAutoFit/>
            </a:bodyPr>
            <a:lstStyle/>
            <a:p>
              <a:pPr algn="ctr" defTabSz="1088014"/>
              <a:r>
                <a:rPr lang="en-CA" sz="2799" spc="-150" dirty="0">
                  <a:solidFill>
                    <a:schemeClr val="bg1"/>
                  </a:solidFill>
                  <a:latin typeface="微软雅黑" panose="020B0503020204020204" pitchFamily="34" charset="-122"/>
                  <a:ea typeface="微软雅黑" panose="020B0503020204020204" pitchFamily="34" charset="-122"/>
                  <a:cs typeface="Open Sans Light" pitchFamily="34" charset="0"/>
                </a:rPr>
                <a:t>67%</a:t>
              </a:r>
            </a:p>
          </p:txBody>
        </p:sp>
        <p:sp>
          <p:nvSpPr>
            <p:cNvPr id="26" name="Text Box 7"/>
            <p:cNvSpPr txBox="1">
              <a:spLocks noChangeArrowheads="1"/>
            </p:cNvSpPr>
            <p:nvPr/>
          </p:nvSpPr>
          <p:spPr bwMode="auto">
            <a:xfrm>
              <a:off x="4408381" y="3604052"/>
              <a:ext cx="609712" cy="375886"/>
            </a:xfrm>
            <a:prstGeom prst="rect">
              <a:avLst/>
            </a:prstGeom>
            <a:noFill/>
            <a:ln w="9525">
              <a:noFill/>
              <a:miter lim="800000"/>
              <a:headEnd/>
              <a:tailEnd/>
            </a:ln>
          </p:spPr>
          <p:txBody>
            <a:bodyPr wrap="none" lIns="45709" tIns="22855" rIns="45709" bIns="22855">
              <a:spAutoFit/>
            </a:bodyPr>
            <a:lstStyle/>
            <a:p>
              <a:pPr algn="ctr" defTabSz="1088014"/>
              <a:r>
                <a:rPr lang="en-CA" sz="2799" spc="-150" dirty="0">
                  <a:solidFill>
                    <a:schemeClr val="bg1"/>
                  </a:solidFill>
                  <a:latin typeface="微软雅黑" panose="020B0503020204020204" pitchFamily="34" charset="-122"/>
                  <a:ea typeface="微软雅黑" panose="020B0503020204020204" pitchFamily="34" charset="-122"/>
                  <a:cs typeface="Open Sans Light" pitchFamily="34" charset="0"/>
                </a:rPr>
                <a:t>54%</a:t>
              </a:r>
            </a:p>
          </p:txBody>
        </p:sp>
        <p:sp>
          <p:nvSpPr>
            <p:cNvPr id="27" name="Text Box 7"/>
            <p:cNvSpPr txBox="1">
              <a:spLocks noChangeArrowheads="1"/>
            </p:cNvSpPr>
            <p:nvPr/>
          </p:nvSpPr>
          <p:spPr bwMode="auto">
            <a:xfrm>
              <a:off x="5333894" y="3604052"/>
              <a:ext cx="609712" cy="375886"/>
            </a:xfrm>
            <a:prstGeom prst="rect">
              <a:avLst/>
            </a:prstGeom>
            <a:noFill/>
            <a:ln w="9525">
              <a:noFill/>
              <a:miter lim="800000"/>
              <a:headEnd/>
              <a:tailEnd/>
            </a:ln>
          </p:spPr>
          <p:txBody>
            <a:bodyPr wrap="none" lIns="45709" tIns="22855" rIns="45709" bIns="22855">
              <a:spAutoFit/>
            </a:bodyPr>
            <a:lstStyle/>
            <a:p>
              <a:pPr algn="ctr" defTabSz="1088014"/>
              <a:r>
                <a:rPr lang="en-CA" sz="2799" spc="-150" dirty="0">
                  <a:solidFill>
                    <a:schemeClr val="bg1"/>
                  </a:solidFill>
                  <a:latin typeface="微软雅黑" panose="020B0503020204020204" pitchFamily="34" charset="-122"/>
                  <a:ea typeface="微软雅黑" panose="020B0503020204020204" pitchFamily="34" charset="-122"/>
                  <a:cs typeface="Open Sans Light" pitchFamily="34" charset="0"/>
                </a:rPr>
                <a:t>85%</a:t>
              </a:r>
            </a:p>
          </p:txBody>
        </p:sp>
        <p:sp>
          <p:nvSpPr>
            <p:cNvPr id="28" name="Text Box 7"/>
            <p:cNvSpPr txBox="1">
              <a:spLocks noChangeArrowheads="1"/>
            </p:cNvSpPr>
            <p:nvPr/>
          </p:nvSpPr>
          <p:spPr bwMode="auto">
            <a:xfrm>
              <a:off x="1604171" y="3604052"/>
              <a:ext cx="609712" cy="375886"/>
            </a:xfrm>
            <a:prstGeom prst="rect">
              <a:avLst/>
            </a:prstGeom>
            <a:noFill/>
            <a:ln w="9525">
              <a:noFill/>
              <a:miter lim="800000"/>
              <a:headEnd/>
              <a:tailEnd/>
            </a:ln>
          </p:spPr>
          <p:txBody>
            <a:bodyPr wrap="none" lIns="45709" tIns="22855" rIns="45709" bIns="22855">
              <a:spAutoFit/>
            </a:bodyPr>
            <a:lstStyle/>
            <a:p>
              <a:pPr algn="ctr" defTabSz="1088014"/>
              <a:r>
                <a:rPr lang="en-CA" sz="2799" spc="-150" dirty="0">
                  <a:solidFill>
                    <a:schemeClr val="bg1"/>
                  </a:solidFill>
                  <a:latin typeface="微软雅黑" panose="020B0503020204020204" pitchFamily="34" charset="-122"/>
                  <a:ea typeface="微软雅黑" panose="020B0503020204020204" pitchFamily="34" charset="-122"/>
                  <a:cs typeface="Open Sans Light" pitchFamily="34" charset="0"/>
                </a:rPr>
                <a:t>39%</a:t>
              </a:r>
            </a:p>
          </p:txBody>
        </p:sp>
        <p:sp>
          <p:nvSpPr>
            <p:cNvPr id="29" name="Text Box 7"/>
            <p:cNvSpPr txBox="1">
              <a:spLocks noChangeArrowheads="1"/>
            </p:cNvSpPr>
            <p:nvPr/>
          </p:nvSpPr>
          <p:spPr bwMode="auto">
            <a:xfrm>
              <a:off x="678659" y="3604052"/>
              <a:ext cx="609712" cy="375886"/>
            </a:xfrm>
            <a:prstGeom prst="rect">
              <a:avLst/>
            </a:prstGeom>
            <a:noFill/>
            <a:ln w="9525">
              <a:noFill/>
              <a:miter lim="800000"/>
              <a:headEnd/>
              <a:tailEnd/>
            </a:ln>
          </p:spPr>
          <p:txBody>
            <a:bodyPr wrap="none" lIns="45709" tIns="22855" rIns="45709" bIns="22855">
              <a:spAutoFit/>
            </a:bodyPr>
            <a:lstStyle/>
            <a:p>
              <a:pPr algn="ctr" defTabSz="1088014"/>
              <a:r>
                <a:rPr lang="en-CA" sz="2799" spc="-150" dirty="0">
                  <a:solidFill>
                    <a:schemeClr val="bg1"/>
                  </a:solidFill>
                  <a:latin typeface="微软雅黑" panose="020B0503020204020204" pitchFamily="34" charset="-122"/>
                  <a:ea typeface="微软雅黑" panose="020B0503020204020204" pitchFamily="34" charset="-122"/>
                  <a:cs typeface="Open Sans Light" pitchFamily="34" charset="0"/>
                </a:rPr>
                <a:t>79%</a:t>
              </a:r>
            </a:p>
          </p:txBody>
        </p:sp>
      </p:grpSp>
    </p:spTree>
    <p:extLst>
      <p:ext uri="{BB962C8B-B14F-4D97-AF65-F5344CB8AC3E}">
        <p14:creationId xmlns:p14="http://schemas.microsoft.com/office/powerpoint/2010/main" val="3874180969"/>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rot="5400000" flipH="1">
            <a:off x="2796817" y="848807"/>
            <a:ext cx="2048773" cy="5615765"/>
          </a:xfrm>
          <a:prstGeom prst="rect">
            <a:avLst/>
          </a:prstGeom>
          <a:noFill/>
          <a:ln w="76200">
            <a:solidFill>
              <a:srgbClr val="BB0E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5" name="矩形 14"/>
          <p:cNvSpPr/>
          <p:nvPr/>
        </p:nvSpPr>
        <p:spPr>
          <a:xfrm rot="16200000" flipH="1">
            <a:off x="2988669" y="1634971"/>
            <a:ext cx="2764822" cy="415689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8" name="矩形 17"/>
          <p:cNvSpPr/>
          <p:nvPr/>
        </p:nvSpPr>
        <p:spPr>
          <a:xfrm rot="16200000" flipH="1">
            <a:off x="998426" y="4809660"/>
            <a:ext cx="296007" cy="266217"/>
          </a:xfrm>
          <a:prstGeom prst="rect">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9" name="矩形 18"/>
          <p:cNvSpPr/>
          <p:nvPr/>
        </p:nvSpPr>
        <p:spPr>
          <a:xfrm rot="16200000" flipH="1">
            <a:off x="1346942" y="4809660"/>
            <a:ext cx="296007" cy="266217"/>
          </a:xfrm>
          <a:prstGeom prst="rect">
            <a:avLst/>
          </a:prstGeom>
          <a:solidFill>
            <a:srgbClr val="5506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0" name="矩形 19"/>
          <p:cNvSpPr/>
          <p:nvPr/>
        </p:nvSpPr>
        <p:spPr>
          <a:xfrm rot="16200000" flipH="1">
            <a:off x="1695459" y="4809661"/>
            <a:ext cx="296007" cy="266217"/>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2" name="矩形 21"/>
          <p:cNvSpPr/>
          <p:nvPr/>
        </p:nvSpPr>
        <p:spPr>
          <a:xfrm rot="16200000" flipH="1">
            <a:off x="5612283" y="1864892"/>
            <a:ext cx="296007" cy="266217"/>
          </a:xfrm>
          <a:prstGeom prst="rect">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3" name="矩形 22"/>
          <p:cNvSpPr/>
          <p:nvPr/>
        </p:nvSpPr>
        <p:spPr>
          <a:xfrm rot="16200000" flipH="1">
            <a:off x="5960799" y="1864892"/>
            <a:ext cx="296007" cy="266217"/>
          </a:xfrm>
          <a:prstGeom prst="rect">
            <a:avLst/>
          </a:prstGeom>
          <a:solidFill>
            <a:srgbClr val="5506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4" name="矩形 23"/>
          <p:cNvSpPr/>
          <p:nvPr/>
        </p:nvSpPr>
        <p:spPr>
          <a:xfrm rot="16200000" flipH="1">
            <a:off x="6309316" y="1864893"/>
            <a:ext cx="296007" cy="266217"/>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37" name="Picture 36" descr="118-苏州大学-img2.jpg"/>
          <p:cNvPicPr>
            <a:picLocks noChangeAspect="1"/>
          </p:cNvPicPr>
          <p:nvPr/>
        </p:nvPicPr>
        <p:blipFill>
          <a:blip r:embed="rId4"/>
          <a:stretch>
            <a:fillRect/>
          </a:stretch>
        </p:blipFill>
        <p:spPr>
          <a:xfrm>
            <a:off x="1197335" y="1796087"/>
            <a:ext cx="4245829" cy="2653643"/>
          </a:xfrm>
          <a:prstGeom prst="rect">
            <a:avLst/>
          </a:prstGeom>
        </p:spPr>
      </p:pic>
      <p:sp>
        <p:nvSpPr>
          <p:cNvPr id="36" name="矩形 35"/>
          <p:cNvSpPr/>
          <p:nvPr/>
        </p:nvSpPr>
        <p:spPr>
          <a:xfrm>
            <a:off x="2557378" y="2037352"/>
            <a:ext cx="1813702" cy="888604"/>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400" b="1" dirty="0">
                <a:solidFill>
                  <a:schemeClr val="tx2">
                    <a:lumMod val="50000"/>
                  </a:schemeClr>
                </a:solidFill>
                <a:latin typeface="微软雅黑" pitchFamily="34" charset="-122"/>
                <a:ea typeface="微软雅黑" pitchFamily="34" charset="-122"/>
              </a:rPr>
              <a:t>TWO</a:t>
            </a:r>
            <a:endParaRPr lang="zh-CN" altLang="en-US" sz="2400" dirty="0">
              <a:solidFill>
                <a:schemeClr val="tx2">
                  <a:lumMod val="50000"/>
                </a:schemeClr>
              </a:solidFill>
              <a:latin typeface="微软雅黑" pitchFamily="34" charset="-122"/>
              <a:ea typeface="微软雅黑" pitchFamily="34" charset="-122"/>
            </a:endParaRPr>
          </a:p>
          <a:p>
            <a:pPr algn="ctr"/>
            <a:endParaRPr lang="zh-CN" altLang="en-US" sz="4400" dirty="0">
              <a:solidFill>
                <a:schemeClr val="tx2">
                  <a:lumMod val="50000"/>
                </a:schemeClr>
              </a:solidFill>
              <a:latin typeface="微软雅黑" pitchFamily="34" charset="-122"/>
              <a:ea typeface="微软雅黑" pitchFamily="34" charset="-122"/>
            </a:endParaRPr>
          </a:p>
        </p:txBody>
      </p:sp>
      <p:grpSp>
        <p:nvGrpSpPr>
          <p:cNvPr id="16" name="组合 15">
            <a:extLst>
              <a:ext uri="{FF2B5EF4-FFF2-40B4-BE49-F238E27FC236}">
                <a16:creationId xmlns:a16="http://schemas.microsoft.com/office/drawing/2014/main" id="{4132CCAF-1E57-0EE9-F699-4F57D7196EB3}"/>
              </a:ext>
            </a:extLst>
          </p:cNvPr>
          <p:cNvGrpSpPr/>
          <p:nvPr/>
        </p:nvGrpSpPr>
        <p:grpSpPr>
          <a:xfrm>
            <a:off x="6761625" y="1864566"/>
            <a:ext cx="5107909" cy="2103023"/>
            <a:chOff x="747631" y="2473800"/>
            <a:chExt cx="5109091" cy="2103510"/>
          </a:xfrm>
        </p:grpSpPr>
        <p:sp>
          <p:nvSpPr>
            <p:cNvPr id="17" name="文本框 2">
              <a:extLst>
                <a:ext uri="{FF2B5EF4-FFF2-40B4-BE49-F238E27FC236}">
                  <a16:creationId xmlns:a16="http://schemas.microsoft.com/office/drawing/2014/main" id="{CC15DB77-EEE5-E997-2024-DED0A8AF9EFE}"/>
                </a:ext>
              </a:extLst>
            </p:cNvPr>
            <p:cNvSpPr txBox="1"/>
            <p:nvPr/>
          </p:nvSpPr>
          <p:spPr>
            <a:xfrm>
              <a:off x="885778" y="2473800"/>
              <a:ext cx="1368300" cy="523220"/>
            </a:xfrm>
            <a:prstGeom prst="rect">
              <a:avLst/>
            </a:prstGeom>
            <a:solidFill>
              <a:srgbClr val="BB0E1F"/>
            </a:solidFill>
            <a:ln w="19050">
              <a:noFill/>
            </a:ln>
            <a:effectLst/>
          </p:spPr>
          <p:txBody>
            <a:bodyPr wrap="square" rtlCol="0">
              <a:spAutoFit/>
            </a:bodyPr>
            <a:lstStyle/>
            <a:p>
              <a:pPr algn="ctr"/>
              <a:r>
                <a:rPr lang="en-US" altLang="zh-CN" sz="2799" dirty="0">
                  <a:solidFill>
                    <a:schemeClr val="bg1"/>
                  </a:solidFill>
                  <a:latin typeface="张海山锐线体简" panose="02000000000000000000" pitchFamily="2" charset="-122"/>
                  <a:ea typeface="张海山锐线体简" panose="02000000000000000000" pitchFamily="2" charset="-122"/>
                </a:rPr>
                <a:t>LOGO</a:t>
              </a:r>
              <a:endParaRPr lang="zh-CN" altLang="en-US" sz="2799" dirty="0">
                <a:solidFill>
                  <a:schemeClr val="bg1"/>
                </a:solidFill>
                <a:latin typeface="张海山锐线体简" panose="02000000000000000000" pitchFamily="2" charset="-122"/>
                <a:ea typeface="张海山锐线体简" panose="02000000000000000000" pitchFamily="2" charset="-122"/>
              </a:endParaRPr>
            </a:p>
          </p:txBody>
        </p:sp>
        <p:sp>
          <p:nvSpPr>
            <p:cNvPr id="21" name="文本框 10">
              <a:extLst>
                <a:ext uri="{FF2B5EF4-FFF2-40B4-BE49-F238E27FC236}">
                  <a16:creationId xmlns:a16="http://schemas.microsoft.com/office/drawing/2014/main" id="{B6D7DB6C-8C35-44CB-5EC6-8CC3FE63C2FB}"/>
                </a:ext>
              </a:extLst>
            </p:cNvPr>
            <p:cNvSpPr txBox="1"/>
            <p:nvPr/>
          </p:nvSpPr>
          <p:spPr>
            <a:xfrm>
              <a:off x="813734" y="4238756"/>
              <a:ext cx="2275559" cy="338554"/>
            </a:xfrm>
            <a:prstGeom prst="rect">
              <a:avLst/>
            </a:prstGeom>
            <a:noFill/>
          </p:spPr>
          <p:txBody>
            <a:bodyPr wrap="none" rtlCol="0">
              <a:spAutoFit/>
            </a:bodyPr>
            <a:lstStyle/>
            <a:p>
              <a:pPr algn="ctr"/>
              <a:r>
                <a:rPr lang="en-US" altLang="zh-CN" sz="1600" cap="all" dirty="0">
                  <a:solidFill>
                    <a:srgbClr val="BB0E1F"/>
                  </a:solidFill>
                  <a:latin typeface="Microsoft JhengHei Light" panose="020B0304030504040204" pitchFamily="34" charset="-122"/>
                  <a:ea typeface="Microsoft JhengHei Light" panose="020B0304030504040204" pitchFamily="34" charset="-122"/>
                  <a:cs typeface="Microsoft JhengHei Light" panose="020B0304030504040204" pitchFamily="34" charset="-122"/>
                </a:rPr>
                <a:t>THE Scenery DESIGN</a:t>
              </a:r>
              <a:endParaRPr lang="zh-CN" altLang="en-US" sz="1600" cap="all" dirty="0">
                <a:solidFill>
                  <a:srgbClr val="0070C0"/>
                </a:solidFill>
                <a:latin typeface="Microsoft JhengHei Light" panose="020B0304030504040204" pitchFamily="34" charset="-122"/>
                <a:ea typeface="Microsoft JhengHei Light" panose="020B0304030504040204" pitchFamily="34" charset="-122"/>
                <a:cs typeface="Microsoft JhengHei Light" panose="020B0304030504040204" pitchFamily="34" charset="-122"/>
              </a:endParaRPr>
            </a:p>
          </p:txBody>
        </p:sp>
        <p:sp>
          <p:nvSpPr>
            <p:cNvPr id="26" name="文本框 12">
              <a:extLst>
                <a:ext uri="{FF2B5EF4-FFF2-40B4-BE49-F238E27FC236}">
                  <a16:creationId xmlns:a16="http://schemas.microsoft.com/office/drawing/2014/main" id="{D6DDB006-761C-BD31-5BCD-C9F7AA7186B5}"/>
                </a:ext>
              </a:extLst>
            </p:cNvPr>
            <p:cNvSpPr txBox="1"/>
            <p:nvPr/>
          </p:nvSpPr>
          <p:spPr>
            <a:xfrm>
              <a:off x="747631" y="3157059"/>
              <a:ext cx="5109091" cy="830997"/>
            </a:xfrm>
            <a:prstGeom prst="rect">
              <a:avLst/>
            </a:prstGeom>
            <a:noFill/>
          </p:spPr>
          <p:txBody>
            <a:bodyPr wrap="none" rtlCol="0">
              <a:spAutoFit/>
            </a:bodyPr>
            <a:lstStyle/>
            <a:p>
              <a:pPr algn="ctr"/>
              <a:r>
                <a:rPr lang="zh-CN" altLang="en-US" sz="4799" dirty="0">
                  <a:solidFill>
                    <a:srgbClr val="BB0E1F"/>
                  </a:solidFill>
                  <a:latin typeface="微软雅黑" pitchFamily="34" charset="-122"/>
                  <a:ea typeface="微软雅黑" pitchFamily="34" charset="-122"/>
                  <a:cs typeface="Microsoft JhengHei Light" panose="020B0304030504040204" pitchFamily="34" charset="-122"/>
                </a:rPr>
                <a:t>点击加入你的标题</a:t>
              </a:r>
              <a:r>
                <a:rPr lang="zh-CN" altLang="en-US" sz="4799" b="1" dirty="0">
                  <a:solidFill>
                    <a:srgbClr val="BB0E1F"/>
                  </a:solidFill>
                  <a:latin typeface="微软雅黑" pitchFamily="34" charset="-122"/>
                  <a:ea typeface="微软雅黑" pitchFamily="34" charset="-122"/>
                  <a:cs typeface="Microsoft JhengHei Light" panose="020B0304030504040204" pitchFamily="34" charset="-122"/>
                </a:rPr>
                <a:t/>
              </a:r>
            </a:p>
          </p:txBody>
        </p:sp>
        <p:sp>
          <p:nvSpPr>
            <p:cNvPr id="27" name="矩形 26">
              <a:extLst>
                <a:ext uri="{FF2B5EF4-FFF2-40B4-BE49-F238E27FC236}">
                  <a16:creationId xmlns:a16="http://schemas.microsoft.com/office/drawing/2014/main" id="{193E8176-5912-D36B-62A6-503C9D9DCBEA}"/>
                </a:ext>
              </a:extLst>
            </p:cNvPr>
            <p:cNvSpPr/>
            <p:nvPr/>
          </p:nvSpPr>
          <p:spPr>
            <a:xfrm>
              <a:off x="873078" y="4060717"/>
              <a:ext cx="3240000" cy="18000"/>
            </a:xfrm>
            <a:prstGeom prst="rect">
              <a:avLst/>
            </a:prstGeom>
            <a:solidFill>
              <a:srgbClr val="BB0E1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grpSp>
      <p:sp>
        <p:nvSpPr>
          <p:cNvPr id="30" name="TextBox 23">
            <a:extLst>
              <a:ext uri="{FF2B5EF4-FFF2-40B4-BE49-F238E27FC236}">
                <a16:creationId xmlns:a16="http://schemas.microsoft.com/office/drawing/2014/main" id="{619BB7A8-0071-A1FF-81E3-FF6676AC8AA2}"/>
              </a:ext>
            </a:extLst>
          </p:cNvPr>
          <p:cNvSpPr txBox="1"/>
          <p:nvPr/>
        </p:nvSpPr>
        <p:spPr>
          <a:xfrm>
            <a:off x="6814739" y="4303599"/>
            <a:ext cx="4069750" cy="1200051"/>
          </a:xfrm>
          <a:prstGeom prst="rect">
            <a:avLst/>
          </a:prstGeom>
          <a:noFill/>
        </p:spPr>
        <p:txBody>
          <a:bodyPr wrap="square" rtlCol="0">
            <a:spAutoFit/>
          </a:bodyPr>
          <a:lstStyle/>
          <a:p>
            <a:r>
              <a:rPr lang="en-US" altLang="zh-CN" sz="800" dirty="0">
                <a:solidFill>
                  <a:schemeClr val="bg1">
                    <a:lumMod val="75000"/>
                  </a:schemeClr>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lumMod val="75000"/>
                  </a:schemeClr>
                </a:solidFill>
                <a:latin typeface="微软雅黑" pitchFamily="34" charset="-122"/>
                <a:ea typeface="微软雅黑" pitchFamily="34" charset="-122"/>
              </a:rPr>
              <a:t>aste</a:t>
            </a:r>
            <a:r>
              <a:rPr lang="en-US" altLang="zh-CN" sz="800" dirty="0">
                <a:solidFill>
                  <a:schemeClr val="bg1">
                    <a:lumMod val="75000"/>
                  </a:schemeClr>
                </a:solidFill>
                <a:latin typeface="微软雅黑" pitchFamily="34" charset="-122"/>
                <a:ea typeface="微软雅黑" pitchFamily="34" charset="-122"/>
              </a:rPr>
              <a:t> in this box, and select only the text. Your content to play here, or through your copy, paste in this box, and select only the text.</a:t>
            </a:r>
            <a:endParaRPr lang="zh-CN" altLang="en-US" sz="800" dirty="0">
              <a:solidFill>
                <a:schemeClr val="bg1">
                  <a:lumMod val="75000"/>
                </a:schemeClr>
              </a:solidFill>
              <a:latin typeface="微软雅黑" pitchFamily="34" charset="-122"/>
              <a:ea typeface="微软雅黑" pitchFamily="34" charset="-122"/>
            </a:endParaRPr>
          </a:p>
          <a:p>
            <a:r>
              <a:rPr lang="en-US" altLang="zh-CN" sz="800" dirty="0">
                <a:solidFill>
                  <a:schemeClr val="bg1">
                    <a:lumMod val="75000"/>
                  </a:schemeClr>
                </a:solidFill>
                <a:latin typeface="微软雅黑" pitchFamily="34" charset="-122"/>
                <a:ea typeface="微软雅黑" pitchFamily="34" charset="-122"/>
              </a:rPr>
              <a:t>Your content to play here, or through your copy, </a:t>
            </a:r>
          </a:p>
          <a:p>
            <a:r>
              <a:rPr lang="en-US" altLang="zh-CN" sz="800" dirty="0">
                <a:solidFill>
                  <a:schemeClr val="bg1">
                    <a:lumMod val="75000"/>
                  </a:schemeClr>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lumMod val="75000"/>
                  </a:schemeClr>
                </a:solidFill>
                <a:latin typeface="微软雅黑" pitchFamily="34" charset="-122"/>
                <a:ea typeface="微软雅黑" pitchFamily="34" charset="-122"/>
              </a:rPr>
              <a:t>aste</a:t>
            </a:r>
            <a:r>
              <a:rPr lang="en-US" altLang="zh-CN" sz="800" dirty="0">
                <a:solidFill>
                  <a:schemeClr val="bg1">
                    <a:lumMod val="75000"/>
                  </a:schemeClr>
                </a:solidFill>
                <a:latin typeface="微软雅黑" pitchFamily="34" charset="-122"/>
                <a:ea typeface="微软雅黑" pitchFamily="34" charset="-122"/>
              </a:rPr>
              <a:t> in this box, and select only the text. Your content to play here, or through your copy, paste in this box, and select only the text.</a:t>
            </a:r>
          </a:p>
        </p:txBody>
      </p:sp>
    </p:spTree>
    <p:extLst>
      <p:ext uri="{BB962C8B-B14F-4D97-AF65-F5344CB8AC3E}">
        <p14:creationId xmlns:p14="http://schemas.microsoft.com/office/powerpoint/2010/main" val="1818174163"/>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750"/>
                                        <p:tgtEl>
                                          <p:spTgt spid="36"/>
                                        </p:tgtEl>
                                      </p:cBhvr>
                                    </p:animEffect>
                                    <p:anim calcmode="lin" valueType="num">
                                      <p:cBhvr>
                                        <p:cTn id="8" dur="750" fill="hold"/>
                                        <p:tgtEl>
                                          <p:spTgt spid="36"/>
                                        </p:tgtEl>
                                        <p:attrNameLst>
                                          <p:attrName>ppt_x</p:attrName>
                                        </p:attrNameLst>
                                      </p:cBhvr>
                                      <p:tavLst>
                                        <p:tav tm="0">
                                          <p:val>
                                            <p:strVal val="#ppt_x"/>
                                          </p:val>
                                        </p:tav>
                                        <p:tav tm="100000">
                                          <p:val>
                                            <p:strVal val="#ppt_x"/>
                                          </p:val>
                                        </p:tav>
                                      </p:tavLst>
                                    </p:anim>
                                    <p:anim calcmode="lin" valueType="num">
                                      <p:cBhvr>
                                        <p:cTn id="9" dur="75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750"/>
                                        <p:tgtEl>
                                          <p:spTgt spid="16"/>
                                        </p:tgtEl>
                                      </p:cBhvr>
                                    </p:animEffect>
                                  </p:childTnLst>
                                </p:cTn>
                              </p:par>
                            </p:childTnLst>
                          </p:cTn>
                        </p:par>
                        <p:par>
                          <p:cTn id="14" fill="hold">
                            <p:stCondLst>
                              <p:cond delay="1500"/>
                            </p:stCondLst>
                            <p:childTnLst>
                              <p:par>
                                <p:cTn id="15" presetID="22" presetClass="entr" presetSubtype="8" fill="hold" grpId="0" nodeType="afterEffect">
                                  <p:stCondLst>
                                    <p:cond delay="0"/>
                                  </p:stCondLst>
                                  <p:iterate type="lt">
                                    <p:tmPct val="30000"/>
                                  </p:iterate>
                                  <p:childTnLst>
                                    <p:set>
                                      <p:cBhvr>
                                        <p:cTn id="16" dur="1" fill="hold">
                                          <p:stCondLst>
                                            <p:cond delay="0"/>
                                          </p:stCondLst>
                                        </p:cTn>
                                        <p:tgtEl>
                                          <p:spTgt spid="30"/>
                                        </p:tgtEl>
                                        <p:attrNameLst>
                                          <p:attrName>style.visibility</p:attrName>
                                        </p:attrNameLst>
                                      </p:cBhvr>
                                      <p:to>
                                        <p:strVal val="visible"/>
                                      </p:to>
                                    </p:set>
                                    <p:animEffect transition="in" filter="wipe(left)">
                                      <p:cBhvr>
                                        <p:cTn id="17" dur="1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2461</TotalTime>
  <Words>3174</Words>
  <Application>Microsoft Office PowerPoint</Application>
  <PresentationFormat>宽屏</PresentationFormat>
  <Paragraphs>248</Paragraphs>
  <Slides>25</Slides>
  <Notes>25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25</vt:i4>
      </vt:variant>
    </vt:vector>
  </HeadingPairs>
  <TitlesOfParts>
    <vt:vector size="30" baseType="lpstr">
      <vt:lpstr>Microsoft JhengHei Light</vt:lpstr>
      <vt:lpstr>微软雅黑</vt:lpstr>
      <vt:lpstr>张海山锐线体简</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淘宝店铺:想搞设计</dc:title>
  <dc:subject>淘宝店铺:想搞设计</dc:subject>
  <dc:creator>淘宝店铺:想搞设计</dc:creator>
  <cp:keywords>淘宝店铺:想搞设计</cp:keywords>
  <dc:description>淘宝店铺:想搞设计</dc:description>
  <cp:lastModifiedBy>pompeya 1</cp:lastModifiedBy>
  <cp:revision>109</cp:revision>
  <dcterms:created xsi:type="dcterms:W3CDTF">2015-11-30T14:41:06Z</dcterms:created>
  <dcterms:modified xsi:type="dcterms:W3CDTF">2022-07-03T07:05:52Z</dcterms:modified>
  <cp:category>淘宝店铺:想搞设计</cp:category>
</cp:coreProperties>
</file>